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4.svg" ContentType="image/svg+xml"/>
  <Override PartName="/ppt/media/image6.svg" ContentType="image/svg+xml"/>
  <Override PartName="/ppt/media/image6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93" r:id="rId3"/>
    <p:sldId id="291" r:id="rId4"/>
    <p:sldId id="296" r:id="rId5"/>
    <p:sldId id="297" r:id="rId6"/>
    <p:sldId id="298" r:id="rId7"/>
    <p:sldId id="301" r:id="rId8"/>
    <p:sldId id="305" r:id="rId9"/>
    <p:sldId id="306" r:id="rId10"/>
    <p:sldId id="307" r:id="rId11"/>
    <p:sldId id="308" r:id="rId12"/>
    <p:sldId id="351" r:id="rId13"/>
    <p:sldId id="309" r:id="rId14"/>
    <p:sldId id="310" r:id="rId16"/>
    <p:sldId id="313" r:id="rId17"/>
    <p:sldId id="314" r:id="rId18"/>
    <p:sldId id="315" r:id="rId19"/>
    <p:sldId id="316" r:id="rId20"/>
    <p:sldId id="318" r:id="rId21"/>
    <p:sldId id="319" r:id="rId22"/>
    <p:sldId id="320" r:id="rId23"/>
    <p:sldId id="321" r:id="rId24"/>
    <p:sldId id="323" r:id="rId25"/>
    <p:sldId id="324" r:id="rId26"/>
    <p:sldId id="325" r:id="rId27"/>
    <p:sldId id="326" r:id="rId28"/>
    <p:sldId id="327" r:id="rId29"/>
    <p:sldId id="328" r:id="rId30"/>
    <p:sldId id="330" r:id="rId31"/>
    <p:sldId id="329" r:id="rId32"/>
    <p:sldId id="331" r:id="rId33"/>
    <p:sldId id="332"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89" r:id="rId49"/>
    <p:sldId id="349" r:id="rId50"/>
    <p:sldId id="390" r:id="rId51"/>
    <p:sldId id="391" r:id="rId52"/>
    <p:sldId id="392" r:id="rId53"/>
    <p:sldId id="393" r:id="rId54"/>
    <p:sldId id="350" r:id="rId55"/>
    <p:sldId id="312" r:id="rId56"/>
  </p:sldIdLst>
  <p:sldSz cx="9144000" cy="5143500"/>
  <p:notesSz cx="6858000" cy="9144000"/>
  <p:embeddedFontLst>
    <p:embeddedFont>
      <p:font typeface="SimSun" panose="02010600030101010101" pitchFamily="2" charset="-122"/>
      <p:regular r:id="rId61"/>
    </p:embeddedFont>
    <p:embeddedFont>
      <p:font typeface="Fira Sans Extra Condensed Medium" panose="020B0603050000020004"/>
      <p:regular r:id="rId62"/>
    </p:embeddedFont>
    <p:embeddedFont>
      <p:font typeface="Roboto" panose="02000000000000000000"/>
      <p:regular r:id="rId63"/>
    </p:embeddedFont>
    <p:embeddedFont>
      <p:font typeface="Fira Sans Extra Condensed" panose="02000000000000000000"/>
      <p:regular r:id="rId64"/>
      <p:bold r:id="rId65"/>
      <p:italic r:id="rId66"/>
      <p:boldItalic r:id="rId67"/>
    </p:embeddedFont>
    <p:embeddedFont>
      <p:font typeface="Calibri" panose="020F050202020403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53b80fe0-d123-487f-ad0e-9d24183f6b4c}">
          <p14:sldIdLst>
            <p14:sldId id="293"/>
            <p14:sldId id="291"/>
            <p14:sldId id="296"/>
            <p14:sldId id="297"/>
            <p14:sldId id="298"/>
            <p14:sldId id="301"/>
            <p14:sldId id="305"/>
            <p14:sldId id="306"/>
            <p14:sldId id="307"/>
          </p14:sldIdLst>
        </p14:section>
        <p14:section name="Bo sung quy mo" id="{d731a0e1-8eb6-43d6-8c2b-9325a698e8a0}">
          <p14:sldIdLst>
            <p14:sldId id="308"/>
            <p14:sldId id="351"/>
          </p14:sldIdLst>
        </p14:section>
        <p14:section name="Nguon du lieu" id="{35ee080b-8fc9-42cd-ab98-9ffa689cd0f3}">
          <p14:sldIdLst>
            <p14:sldId id="309"/>
          </p14:sldIdLst>
        </p14:section>
        <p14:section name="Li do chon de tai" id="{0e27d1aa-3c1f-437e-a3b5-8ab175a26f8e}">
          <p14:sldIdLst>
            <p14:sldId id="310"/>
            <p14:sldId id="313"/>
            <p14:sldId id="314"/>
            <p14:sldId id="315"/>
            <p14:sldId id="316"/>
            <p14:sldId id="318"/>
            <p14:sldId id="319"/>
            <p14:sldId id="320"/>
            <p14:sldId id="321"/>
            <p14:sldId id="323"/>
            <p14:sldId id="324"/>
            <p14:sldId id="325"/>
            <p14:sldId id="326"/>
            <p14:sldId id="327"/>
            <p14:sldId id="328"/>
            <p14:sldId id="330"/>
            <p14:sldId id="329"/>
            <p14:sldId id="331"/>
            <p14:sldId id="332"/>
            <p14:sldId id="335"/>
            <p14:sldId id="336"/>
            <p14:sldId id="337"/>
            <p14:sldId id="338"/>
            <p14:sldId id="339"/>
            <p14:sldId id="340"/>
            <p14:sldId id="341"/>
            <p14:sldId id="342"/>
            <p14:sldId id="343"/>
            <p14:sldId id="344"/>
            <p14:sldId id="345"/>
            <p14:sldId id="346"/>
            <p14:sldId id="347"/>
            <p14:sldId id="348"/>
            <p14:sldId id="389"/>
            <p14:sldId id="349"/>
            <p14:sldId id="390"/>
            <p14:sldId id="391"/>
            <p14:sldId id="392"/>
            <p14:sldId id="393"/>
            <p14:sldId id="350"/>
            <p14:sldId id="31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46830591" name="gnp L.b" initials="g"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7C9D"/>
    <a:srgbClr val="FE6D73"/>
    <a:srgbClr val="EEEEEE"/>
    <a:srgbClr val="C5D5EA"/>
    <a:srgbClr val="EE9D9D"/>
    <a:srgbClr val="F0A6A6"/>
    <a:srgbClr val="FFF5F5"/>
    <a:srgbClr val="FFFAFA"/>
    <a:srgbClr val="FCEDED"/>
    <a:srgbClr val="EBD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1" Type="http://schemas.openxmlformats.org/officeDocument/2006/relationships/font" Target="fonts/font11.fntdata"/><Relationship Id="rId70" Type="http://schemas.openxmlformats.org/officeDocument/2006/relationships/font" Target="fonts/font10.fntdata"/><Relationship Id="rId7" Type="http://schemas.openxmlformats.org/officeDocument/2006/relationships/slide" Target="slides/slide5.xml"/><Relationship Id="rId69" Type="http://schemas.openxmlformats.org/officeDocument/2006/relationships/font" Target="fonts/font9.fntdata"/><Relationship Id="rId68" Type="http://schemas.openxmlformats.org/officeDocument/2006/relationships/font" Target="fonts/font8.fntdata"/><Relationship Id="rId67" Type="http://schemas.openxmlformats.org/officeDocument/2006/relationships/font" Target="fonts/font7.fntdata"/><Relationship Id="rId66" Type="http://schemas.openxmlformats.org/officeDocument/2006/relationships/font" Target="fonts/font6.fntdata"/><Relationship Id="rId65" Type="http://schemas.openxmlformats.org/officeDocument/2006/relationships/font" Target="fonts/font5.fntdata"/><Relationship Id="rId64" Type="http://schemas.openxmlformats.org/officeDocument/2006/relationships/font" Target="fonts/font4.fntdata"/><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commentAuthors" Target="commentAuthors.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r>
              <a:rPr lang="en-US" altLang="en-US"/>
              <a:t>Nhận xét:</a:t>
            </a:r>
            <a:endParaRPr lang="en-US" altLang="en-US"/>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r>
              <a:rPr lang="en-US" altLang="en-US"/>
              <a:t>Nhận xét:</a:t>
            </a:r>
            <a:endParaRPr lang="en-US"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329202" y="1458400"/>
            <a:ext cx="3357600" cy="1471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50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p:nvPr>
            <p:ph type="subTitle" idx="1"/>
          </p:nvPr>
        </p:nvSpPr>
        <p:spPr>
          <a:xfrm>
            <a:off x="5646100" y="2911716"/>
            <a:ext cx="2723700" cy="7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1" name="Shape 41"/>
        <p:cNvGrpSpPr/>
        <p:nvPr/>
      </p:nvGrpSpPr>
      <p:grpSpPr>
        <a:xfrm>
          <a:off x="0" y="0"/>
          <a:ext cx="0" cy="0"/>
          <a:chOff x="0" y="0"/>
          <a:chExt cx="0" cy="0"/>
        </a:xfrm>
      </p:grpSpPr>
      <p:sp>
        <p:nvSpPr>
          <p:cNvPr id="42" name="Google Shape;42;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4" name="Google Shape;44;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5" name="Shape 4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One Column 1">
  <p:cSld name="CUSTOM">
    <p:spTree>
      <p:nvGrpSpPr>
        <p:cNvPr id="46" name="Shape 46"/>
        <p:cNvGrpSpPr/>
        <p:nvPr/>
      </p:nvGrpSpPr>
      <p:grpSpPr>
        <a:xfrm>
          <a:off x="0" y="0"/>
          <a:ext cx="0" cy="0"/>
          <a:chOff x="0" y="0"/>
          <a:chExt cx="0" cy="0"/>
        </a:xfrm>
      </p:grpSpPr>
      <p:sp>
        <p:nvSpPr>
          <p:cNvPr id="47" name="Google Shape;47;p13"/>
          <p:cNvSpPr txBox="1"/>
          <p:nvPr>
            <p:ph type="title"/>
          </p:nvPr>
        </p:nvSpPr>
        <p:spPr>
          <a:xfrm>
            <a:off x="5985575" y="1068897"/>
            <a:ext cx="2484300" cy="1803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2">
  <p:cSld name="CUSTOM_1">
    <p:spTree>
      <p:nvGrpSpPr>
        <p:cNvPr id="48" name="Shape 48"/>
        <p:cNvGrpSpPr/>
        <p:nvPr/>
      </p:nvGrpSpPr>
      <p:grpSpPr>
        <a:xfrm>
          <a:off x="0" y="0"/>
          <a:ext cx="0" cy="0"/>
          <a:chOff x="0" y="0"/>
          <a:chExt cx="0" cy="0"/>
        </a:xfrm>
      </p:grpSpPr>
      <p:sp>
        <p:nvSpPr>
          <p:cNvPr id="49" name="Google Shape;49;p14"/>
          <p:cNvSpPr txBox="1"/>
          <p:nvPr>
            <p:ph type="title"/>
          </p:nvPr>
        </p:nvSpPr>
        <p:spPr>
          <a:xfrm>
            <a:off x="673375" y="1068900"/>
            <a:ext cx="2484300" cy="1803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50" name="Google Shape;50;p14"/>
          <p:cNvSpPr txBox="1"/>
          <p:nvPr>
            <p:ph type="subTitle" idx="1"/>
          </p:nvPr>
        </p:nvSpPr>
        <p:spPr>
          <a:xfrm>
            <a:off x="658800" y="2872488"/>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7" name="Google Shape;17;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1" name="Google Shape;21;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2" name="Google Shape;22;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8" name="Google Shape;28;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7" name="Google Shape;37;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0" name="Google Shape;40;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1pPr>
            <a:lvl2pPr lvl="1">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spcBef>
                <a:spcPts val="0"/>
              </a:spcBef>
              <a:spcAft>
                <a:spcPts val="0"/>
              </a:spcAft>
              <a:buClr>
                <a:srgbClr val="434343"/>
              </a:buClr>
              <a:buSzPts val="2800"/>
              <a:buFont typeface="Fira Sans Extra Condensed Medium" panose="020B0603050000020004"/>
              <a:buNone/>
              <a:defRPr sz="2800">
                <a:solidFill>
                  <a:srgbClr val="43434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p:txBody>
      </p:sp>
      <p:sp>
        <p:nvSpPr>
          <p:cNvPr id="7" name="Google Shape;7;p1"/>
          <p:cNvSpPr txBox="1"/>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panose="02000000000000000000"/>
              <a:buChar char="●"/>
              <a:defRPr sz="1800">
                <a:solidFill>
                  <a:srgbClr val="434343"/>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2" Type="http://schemas.openxmlformats.org/officeDocument/2006/relationships/slideLayout" Target="../slideLayouts/slideLayout11.xml"/><Relationship Id="rId21" Type="http://schemas.openxmlformats.org/officeDocument/2006/relationships/image" Target="../media/image21.png"/><Relationship Id="rId20" Type="http://schemas.openxmlformats.org/officeDocument/2006/relationships/image" Target="../media/image20.svg"/><Relationship Id="rId2" Type="http://schemas.openxmlformats.org/officeDocument/2006/relationships/image" Target="../media/image2.sv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1" Type="http://schemas.openxmlformats.org/officeDocument/2006/relationships/slideLayout" Target="../slideLayouts/slideLayout11.xml"/><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13.png"/><Relationship Id="rId18" Type="http://schemas.openxmlformats.org/officeDocument/2006/relationships/image" Target="../media/image20.svg"/><Relationship Id="rId17" Type="http://schemas.openxmlformats.org/officeDocument/2006/relationships/image" Target="../media/image19.png"/><Relationship Id="rId16" Type="http://schemas.openxmlformats.org/officeDocument/2006/relationships/image" Target="../media/image18.svg"/><Relationship Id="rId15" Type="http://schemas.openxmlformats.org/officeDocument/2006/relationships/image" Target="../media/image17.png"/><Relationship Id="rId14" Type="http://schemas.openxmlformats.org/officeDocument/2006/relationships/image" Target="../media/image16.svg"/><Relationship Id="rId13" Type="http://schemas.openxmlformats.org/officeDocument/2006/relationships/image" Target="../media/image15.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6.sv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2.svg"/><Relationship Id="rId7" Type="http://schemas.openxmlformats.org/officeDocument/2006/relationships/image" Target="../media/image32.png"/><Relationship Id="rId6" Type="http://schemas.openxmlformats.org/officeDocument/2006/relationships/image" Target="../media/image10.svg"/><Relationship Id="rId5" Type="http://schemas.openxmlformats.org/officeDocument/2006/relationships/image" Target="../media/image31.png"/><Relationship Id="rId4" Type="http://schemas.openxmlformats.org/officeDocument/2006/relationships/image" Target="../media/image4.svg"/><Relationship Id="rId3" Type="http://schemas.openxmlformats.org/officeDocument/2006/relationships/image" Target="../media/image30.png"/><Relationship Id="rId21" Type="http://schemas.openxmlformats.org/officeDocument/2006/relationships/slideLayout" Target="../slideLayouts/slideLayout11.xml"/><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12.svg"/><Relationship Id="rId11" Type="http://schemas.openxmlformats.org/officeDocument/2006/relationships/image" Target="../media/image34.png"/><Relationship Id="rId10" Type="http://schemas.openxmlformats.org/officeDocument/2006/relationships/image" Target="../media/image6.sv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2.svg"/><Relationship Id="rId7" Type="http://schemas.openxmlformats.org/officeDocument/2006/relationships/image" Target="../media/image32.png"/><Relationship Id="rId6" Type="http://schemas.openxmlformats.org/officeDocument/2006/relationships/image" Target="../media/image10.svg"/><Relationship Id="rId5" Type="http://schemas.openxmlformats.org/officeDocument/2006/relationships/image" Target="../media/image31.png"/><Relationship Id="rId4" Type="http://schemas.openxmlformats.org/officeDocument/2006/relationships/image" Target="../media/image4.svg"/><Relationship Id="rId3" Type="http://schemas.openxmlformats.org/officeDocument/2006/relationships/image" Target="../media/image30.png"/><Relationship Id="rId23" Type="http://schemas.openxmlformats.org/officeDocument/2006/relationships/notesSlide" Target="../notesSlides/notesSlide1.xml"/><Relationship Id="rId22" Type="http://schemas.openxmlformats.org/officeDocument/2006/relationships/slideLayout" Target="../slideLayouts/slideLayout11.xml"/><Relationship Id="rId21" Type="http://schemas.openxmlformats.org/officeDocument/2006/relationships/image" Target="../media/image39.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12.svg"/><Relationship Id="rId11" Type="http://schemas.openxmlformats.org/officeDocument/2006/relationships/image" Target="../media/image34.png"/><Relationship Id="rId10" Type="http://schemas.openxmlformats.org/officeDocument/2006/relationships/image" Target="../media/image6.sv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31.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8.svg"/><Relationship Id="rId4" Type="http://schemas.openxmlformats.org/officeDocument/2006/relationships/image" Target="../media/image29.png"/><Relationship Id="rId3" Type="http://schemas.openxmlformats.org/officeDocument/2006/relationships/image" Target="../media/image20.svg"/><Relationship Id="rId22" Type="http://schemas.openxmlformats.org/officeDocument/2006/relationships/slideLayout" Target="../slideLayouts/slideLayout11.xml"/><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37.png"/><Relationship Id="rId19" Type="http://schemas.openxmlformats.org/officeDocument/2006/relationships/image" Target="../media/image18.svg"/><Relationship Id="rId18" Type="http://schemas.openxmlformats.org/officeDocument/2006/relationships/image" Target="../media/image36.png"/><Relationship Id="rId17" Type="http://schemas.openxmlformats.org/officeDocument/2006/relationships/image" Target="../media/image16.svg"/><Relationship Id="rId16" Type="http://schemas.openxmlformats.org/officeDocument/2006/relationships/image" Target="../media/image35.png"/><Relationship Id="rId15" Type="http://schemas.openxmlformats.org/officeDocument/2006/relationships/image" Target="../media/image12.svg"/><Relationship Id="rId14" Type="http://schemas.openxmlformats.org/officeDocument/2006/relationships/image" Target="../media/image34.png"/><Relationship Id="rId13" Type="http://schemas.openxmlformats.org/officeDocument/2006/relationships/image" Target="../media/image6.svg"/><Relationship Id="rId12" Type="http://schemas.openxmlformats.org/officeDocument/2006/relationships/image" Target="../media/image33.png"/><Relationship Id="rId11" Type="http://schemas.openxmlformats.org/officeDocument/2006/relationships/image" Target="../media/image2.svg"/><Relationship Id="rId10" Type="http://schemas.openxmlformats.org/officeDocument/2006/relationships/image" Target="../media/image32.png"/><Relationship Id="rId1" Type="http://schemas.openxmlformats.org/officeDocument/2006/relationships/image" Target="../media/image40.jpeg"/></Relationships>
</file>

<file path=ppt/slides/_rels/slide14.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2.svg"/><Relationship Id="rId5" Type="http://schemas.openxmlformats.org/officeDocument/2006/relationships/image" Target="../media/image32.png"/><Relationship Id="rId4" Type="http://schemas.openxmlformats.org/officeDocument/2006/relationships/image" Target="../media/image10.svg"/><Relationship Id="rId3" Type="http://schemas.openxmlformats.org/officeDocument/2006/relationships/image" Target="../media/image31.png"/><Relationship Id="rId22" Type="http://schemas.openxmlformats.org/officeDocument/2006/relationships/slideLayout" Target="../slideLayouts/slideLayout11.xml"/><Relationship Id="rId21" Type="http://schemas.openxmlformats.org/officeDocument/2006/relationships/image" Target="../media/image41.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12.svg"/><Relationship Id="rId13" Type="http://schemas.openxmlformats.org/officeDocument/2006/relationships/image" Target="../media/image34.png"/><Relationship Id="rId12" Type="http://schemas.openxmlformats.org/officeDocument/2006/relationships/image" Target="../media/image20.svg"/><Relationship Id="rId11" Type="http://schemas.openxmlformats.org/officeDocument/2006/relationships/image" Target="../media/image37.png"/><Relationship Id="rId10" Type="http://schemas.openxmlformats.org/officeDocument/2006/relationships/image" Target="../media/image6.sv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2.svg"/><Relationship Id="rId5" Type="http://schemas.openxmlformats.org/officeDocument/2006/relationships/image" Target="../media/image32.png"/><Relationship Id="rId4" Type="http://schemas.openxmlformats.org/officeDocument/2006/relationships/image" Target="../media/image12.svg"/><Relationship Id="rId3" Type="http://schemas.openxmlformats.org/officeDocument/2006/relationships/image" Target="../media/image34.png"/><Relationship Id="rId21" Type="http://schemas.openxmlformats.org/officeDocument/2006/relationships/slideLayout" Target="../slideLayouts/slideLayout11.xml"/><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20.svg"/><Relationship Id="rId13" Type="http://schemas.openxmlformats.org/officeDocument/2006/relationships/image" Target="../media/image37.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6.sv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2.svg"/><Relationship Id="rId5" Type="http://schemas.openxmlformats.org/officeDocument/2006/relationships/image" Target="../media/image32.png"/><Relationship Id="rId4" Type="http://schemas.openxmlformats.org/officeDocument/2006/relationships/image" Target="../media/image12.svg"/><Relationship Id="rId3" Type="http://schemas.openxmlformats.org/officeDocument/2006/relationships/image" Target="../media/image34.png"/><Relationship Id="rId21" Type="http://schemas.openxmlformats.org/officeDocument/2006/relationships/slideLayout" Target="../slideLayouts/slideLayout11.xml"/><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20.svg"/><Relationship Id="rId13" Type="http://schemas.openxmlformats.org/officeDocument/2006/relationships/image" Target="../media/image37.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6.sv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svg"/><Relationship Id="rId7" Type="http://schemas.openxmlformats.org/officeDocument/2006/relationships/image" Target="../media/image32.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2" Type="http://schemas.openxmlformats.org/officeDocument/2006/relationships/slideLayout" Target="../slideLayouts/slideLayout11.xml"/><Relationship Id="rId21" Type="http://schemas.openxmlformats.org/officeDocument/2006/relationships/image" Target="../media/image42.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4.sv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29.png"/><Relationship Id="rId7" Type="http://schemas.openxmlformats.org/officeDocument/2006/relationships/image" Target="../media/image6.svg"/><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0.png"/><Relationship Id="rId3" Type="http://schemas.openxmlformats.org/officeDocument/2006/relationships/image" Target="../media/image2.svg"/><Relationship Id="rId25" Type="http://schemas.openxmlformats.org/officeDocument/2006/relationships/notesSlide" Target="../notesSlides/notesSlide2.xml"/><Relationship Id="rId24" Type="http://schemas.openxmlformats.org/officeDocument/2006/relationships/slideLayout" Target="../slideLayouts/slideLayout11.xml"/><Relationship Id="rId23" Type="http://schemas.openxmlformats.org/officeDocument/2006/relationships/image" Target="../media/image45.png"/><Relationship Id="rId22" Type="http://schemas.openxmlformats.org/officeDocument/2006/relationships/image" Target="../media/image44.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32.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43.jpeg"/></Relationships>
</file>

<file path=ppt/slides/_rels/slide1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6.svg"/><Relationship Id="rId7" Type="http://schemas.openxmlformats.org/officeDocument/2006/relationships/image" Target="../media/image33.png"/><Relationship Id="rId6" Type="http://schemas.openxmlformats.org/officeDocument/2006/relationships/image" Target="../media/image4.svg"/><Relationship Id="rId5" Type="http://schemas.openxmlformats.org/officeDocument/2006/relationships/image" Target="../media/image30.png"/><Relationship Id="rId4" Type="http://schemas.openxmlformats.org/officeDocument/2006/relationships/image" Target="../media/image2.svg"/><Relationship Id="rId3" Type="http://schemas.openxmlformats.org/officeDocument/2006/relationships/image" Target="../media/image32.png"/><Relationship Id="rId24" Type="http://schemas.openxmlformats.org/officeDocument/2006/relationships/notesSlide" Target="../notesSlides/notesSlide3.xml"/><Relationship Id="rId23" Type="http://schemas.openxmlformats.org/officeDocument/2006/relationships/slideLayout" Target="../slideLayouts/slideLayout11.xml"/><Relationship Id="rId22" Type="http://schemas.openxmlformats.org/officeDocument/2006/relationships/image" Target="../media/image47.png"/><Relationship Id="rId21" Type="http://schemas.openxmlformats.org/officeDocument/2006/relationships/image" Target="../media/image46.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12.svg"/><Relationship Id="rId11" Type="http://schemas.openxmlformats.org/officeDocument/2006/relationships/image" Target="../media/image34.png"/><Relationship Id="rId10" Type="http://schemas.openxmlformats.org/officeDocument/2006/relationships/image" Target="../media/image10.sv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8.svg"/><Relationship Id="rId14" Type="http://schemas.openxmlformats.org/officeDocument/2006/relationships/slideLayout" Target="../slideLayouts/slideLayout11.xml"/><Relationship Id="rId13" Type="http://schemas.openxmlformats.org/officeDocument/2006/relationships/image" Target="../media/image22.jpe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6.sv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33.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8.svg"/><Relationship Id="rId24" Type="http://schemas.openxmlformats.org/officeDocument/2006/relationships/notesSlide" Target="../notesSlides/notesSlide4.xml"/><Relationship Id="rId23" Type="http://schemas.openxmlformats.org/officeDocument/2006/relationships/slideLayout" Target="../slideLayouts/slideLayout11.xml"/><Relationship Id="rId22" Type="http://schemas.openxmlformats.org/officeDocument/2006/relationships/image" Target="../media/image49.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33.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8.svg"/><Relationship Id="rId24" Type="http://schemas.openxmlformats.org/officeDocument/2006/relationships/notesSlide" Target="../notesSlides/notesSlide5.xml"/><Relationship Id="rId23" Type="http://schemas.openxmlformats.org/officeDocument/2006/relationships/slideLayout" Target="../slideLayouts/slideLayout11.xml"/><Relationship Id="rId22" Type="http://schemas.openxmlformats.org/officeDocument/2006/relationships/image" Target="../media/image51.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0.png"/><Relationship Id="rId7" Type="http://schemas.openxmlformats.org/officeDocument/2006/relationships/image" Target="../media/image12.svg"/><Relationship Id="rId6" Type="http://schemas.openxmlformats.org/officeDocument/2006/relationships/image" Target="../media/image34.png"/><Relationship Id="rId5" Type="http://schemas.openxmlformats.org/officeDocument/2006/relationships/image" Target="../media/image10.svg"/><Relationship Id="rId4" Type="http://schemas.openxmlformats.org/officeDocument/2006/relationships/image" Target="../media/image31.png"/><Relationship Id="rId3" Type="http://schemas.openxmlformats.org/officeDocument/2006/relationships/image" Target="../media/image8.svg"/><Relationship Id="rId25" Type="http://schemas.openxmlformats.org/officeDocument/2006/relationships/notesSlide" Target="../notesSlides/notesSlide6.xml"/><Relationship Id="rId24" Type="http://schemas.openxmlformats.org/officeDocument/2006/relationships/slideLayout" Target="../slideLayouts/slideLayout11.xml"/><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6.svg"/><Relationship Id="rId12" Type="http://schemas.openxmlformats.org/officeDocument/2006/relationships/image" Target="../media/image33.png"/><Relationship Id="rId11" Type="http://schemas.openxmlformats.org/officeDocument/2006/relationships/image" Target="../media/image2.svg"/><Relationship Id="rId10" Type="http://schemas.openxmlformats.org/officeDocument/2006/relationships/image" Target="../media/image32.pn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0.png"/><Relationship Id="rId7" Type="http://schemas.openxmlformats.org/officeDocument/2006/relationships/image" Target="../media/image12.svg"/><Relationship Id="rId6" Type="http://schemas.openxmlformats.org/officeDocument/2006/relationships/image" Target="../media/image34.png"/><Relationship Id="rId5" Type="http://schemas.openxmlformats.org/officeDocument/2006/relationships/image" Target="../media/image10.svg"/><Relationship Id="rId4" Type="http://schemas.openxmlformats.org/officeDocument/2006/relationships/image" Target="../media/image31.png"/><Relationship Id="rId3" Type="http://schemas.openxmlformats.org/officeDocument/2006/relationships/image" Target="../media/image8.svg"/><Relationship Id="rId25" Type="http://schemas.openxmlformats.org/officeDocument/2006/relationships/notesSlide" Target="../notesSlides/notesSlide7.xml"/><Relationship Id="rId24" Type="http://schemas.openxmlformats.org/officeDocument/2006/relationships/slideLayout" Target="../slideLayouts/slideLayout11.xml"/><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6.svg"/><Relationship Id="rId12" Type="http://schemas.openxmlformats.org/officeDocument/2006/relationships/image" Target="../media/image33.png"/><Relationship Id="rId11" Type="http://schemas.openxmlformats.org/officeDocument/2006/relationships/image" Target="../media/image2.svg"/><Relationship Id="rId10" Type="http://schemas.openxmlformats.org/officeDocument/2006/relationships/image" Target="../media/image32.png"/><Relationship Id="rId1" Type="http://schemas.openxmlformats.org/officeDocument/2006/relationships/image" Target="../media/image50.jpeg"/></Relationships>
</file>

<file path=ppt/slides/_rels/slide2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0.png"/><Relationship Id="rId7" Type="http://schemas.openxmlformats.org/officeDocument/2006/relationships/image" Target="../media/image12.svg"/><Relationship Id="rId6" Type="http://schemas.openxmlformats.org/officeDocument/2006/relationships/image" Target="../media/image34.png"/><Relationship Id="rId5" Type="http://schemas.openxmlformats.org/officeDocument/2006/relationships/image" Target="../media/image10.svg"/><Relationship Id="rId4" Type="http://schemas.openxmlformats.org/officeDocument/2006/relationships/image" Target="../media/image31.png"/><Relationship Id="rId3" Type="http://schemas.openxmlformats.org/officeDocument/2006/relationships/image" Target="../media/image8.svg"/><Relationship Id="rId25" Type="http://schemas.openxmlformats.org/officeDocument/2006/relationships/notesSlide" Target="../notesSlides/notesSlide8.xml"/><Relationship Id="rId24" Type="http://schemas.openxmlformats.org/officeDocument/2006/relationships/slideLayout" Target="../slideLayouts/slideLayout11.xml"/><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6.svg"/><Relationship Id="rId12" Type="http://schemas.openxmlformats.org/officeDocument/2006/relationships/image" Target="../media/image33.png"/><Relationship Id="rId11" Type="http://schemas.openxmlformats.org/officeDocument/2006/relationships/image" Target="../media/image2.svg"/><Relationship Id="rId10" Type="http://schemas.openxmlformats.org/officeDocument/2006/relationships/image" Target="../media/image32.png"/><Relationship Id="rId1" Type="http://schemas.openxmlformats.org/officeDocument/2006/relationships/image" Target="../media/image50.jpeg"/></Relationships>
</file>

<file path=ppt/slides/_rels/slide25.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33.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8.svg"/><Relationship Id="rId26" Type="http://schemas.openxmlformats.org/officeDocument/2006/relationships/notesSlide" Target="../notesSlides/notesSlide9.xml"/><Relationship Id="rId25" Type="http://schemas.openxmlformats.org/officeDocument/2006/relationships/slideLayout" Target="../slideLayouts/slideLayout11.xml"/><Relationship Id="rId24" Type="http://schemas.openxmlformats.org/officeDocument/2006/relationships/image" Target="../media/image56.jpeg"/><Relationship Id="rId23" Type="http://schemas.openxmlformats.org/officeDocument/2006/relationships/image" Target="../media/image55.jpeg"/><Relationship Id="rId22" Type="http://schemas.openxmlformats.org/officeDocument/2006/relationships/image" Target="../media/image54.jpe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3" Type="http://schemas.openxmlformats.org/officeDocument/2006/relationships/notesSlide" Target="../notesSlides/notesSlide10.xml"/><Relationship Id="rId22" Type="http://schemas.openxmlformats.org/officeDocument/2006/relationships/slideLayout" Target="../slideLayouts/slideLayout11.xml"/><Relationship Id="rId21" Type="http://schemas.openxmlformats.org/officeDocument/2006/relationships/image" Target="../media/image57.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2.sv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3" Type="http://schemas.openxmlformats.org/officeDocument/2006/relationships/notesSlide" Target="../notesSlides/notesSlide11.xml"/><Relationship Id="rId22" Type="http://schemas.openxmlformats.org/officeDocument/2006/relationships/slideLayout" Target="../slideLayouts/slideLayout11.xml"/><Relationship Id="rId21" Type="http://schemas.openxmlformats.org/officeDocument/2006/relationships/image" Target="../media/image57.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2.sv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33.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8.svg"/><Relationship Id="rId23" Type="http://schemas.openxmlformats.org/officeDocument/2006/relationships/notesSlide" Target="../notesSlides/notesSlide12.xml"/><Relationship Id="rId22" Type="http://schemas.openxmlformats.org/officeDocument/2006/relationships/slideLayout" Target="../slideLayouts/slideLayout11.xml"/><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33.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8.svg"/><Relationship Id="rId24" Type="http://schemas.openxmlformats.org/officeDocument/2006/relationships/notesSlide" Target="../notesSlides/notesSlide13.xml"/><Relationship Id="rId23" Type="http://schemas.openxmlformats.org/officeDocument/2006/relationships/slideLayout" Target="../slideLayouts/slideLayout11.xml"/><Relationship Id="rId22" Type="http://schemas.openxmlformats.org/officeDocument/2006/relationships/image" Target="../media/image59.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29.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1" Type="http://schemas.openxmlformats.org/officeDocument/2006/relationships/slideLayout" Target="../slideLayouts/slideLayout11.xml"/><Relationship Id="rId20" Type="http://schemas.openxmlformats.org/officeDocument/2006/relationships/image" Target="../media/image18.svg"/><Relationship Id="rId2" Type="http://schemas.openxmlformats.org/officeDocument/2006/relationships/image" Target="../media/image8.svg"/><Relationship Id="rId19" Type="http://schemas.openxmlformats.org/officeDocument/2006/relationships/image" Target="../media/image17.png"/><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image" Target="../media/image14.svg"/><Relationship Id="rId15" Type="http://schemas.openxmlformats.org/officeDocument/2006/relationships/image" Target="../media/image13.png"/><Relationship Id="rId14" Type="http://schemas.openxmlformats.org/officeDocument/2006/relationships/image" Target="../media/image20.svg"/><Relationship Id="rId13" Type="http://schemas.openxmlformats.org/officeDocument/2006/relationships/image" Target="../media/image19.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6.sv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29.png"/><Relationship Id="rId7" Type="http://schemas.openxmlformats.org/officeDocument/2006/relationships/image" Target="../media/image6.svg"/><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4.svg"/><Relationship Id="rId24" Type="http://schemas.openxmlformats.org/officeDocument/2006/relationships/notesSlide" Target="../notesSlides/notesSlide14.xml"/><Relationship Id="rId23" Type="http://schemas.openxmlformats.org/officeDocument/2006/relationships/slideLayout" Target="../slideLayouts/slideLayout11.xml"/><Relationship Id="rId22" Type="http://schemas.openxmlformats.org/officeDocument/2006/relationships/image" Target="../media/image60.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30.pn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29.png"/><Relationship Id="rId7" Type="http://schemas.openxmlformats.org/officeDocument/2006/relationships/image" Target="../media/image6.svg"/><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4.svg"/><Relationship Id="rId27" Type="http://schemas.openxmlformats.org/officeDocument/2006/relationships/notesSlide" Target="../notesSlides/notesSlide15.xml"/><Relationship Id="rId26" Type="http://schemas.openxmlformats.org/officeDocument/2006/relationships/slideLayout" Target="../slideLayouts/slideLayout11.xml"/><Relationship Id="rId25" Type="http://schemas.openxmlformats.org/officeDocument/2006/relationships/image" Target="../media/image64.png"/><Relationship Id="rId24" Type="http://schemas.openxmlformats.org/officeDocument/2006/relationships/image" Target="../media/image63.svg"/><Relationship Id="rId23" Type="http://schemas.openxmlformats.org/officeDocument/2006/relationships/image" Target="../media/image62.png"/><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30.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61.png"/><Relationship Id="rId13" Type="http://schemas.openxmlformats.org/officeDocument/2006/relationships/image" Target="../media/image10.svg"/><Relationship Id="rId12" Type="http://schemas.openxmlformats.org/officeDocument/2006/relationships/image" Target="../media/image31.png"/><Relationship Id="rId11" Type="http://schemas.openxmlformats.org/officeDocument/2006/relationships/image" Target="../media/image12.svg"/><Relationship Id="rId10" Type="http://schemas.openxmlformats.org/officeDocument/2006/relationships/image" Target="../media/image34.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29.png"/><Relationship Id="rId7" Type="http://schemas.openxmlformats.org/officeDocument/2006/relationships/image" Target="../media/image6.svg"/><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4.svg"/><Relationship Id="rId29" Type="http://schemas.openxmlformats.org/officeDocument/2006/relationships/notesSlide" Target="../notesSlides/notesSlide16.xml"/><Relationship Id="rId28" Type="http://schemas.openxmlformats.org/officeDocument/2006/relationships/slideLayout" Target="../slideLayouts/slideLayout11.xml"/><Relationship Id="rId27" Type="http://schemas.openxmlformats.org/officeDocument/2006/relationships/image" Target="../media/image66.png"/><Relationship Id="rId26" Type="http://schemas.openxmlformats.org/officeDocument/2006/relationships/image" Target="../media/image52.png"/><Relationship Id="rId25" Type="http://schemas.openxmlformats.org/officeDocument/2006/relationships/image" Target="../media/image65.png"/><Relationship Id="rId24" Type="http://schemas.openxmlformats.org/officeDocument/2006/relationships/image" Target="../media/image63.svg"/><Relationship Id="rId23" Type="http://schemas.openxmlformats.org/officeDocument/2006/relationships/image" Target="../media/image62.png"/><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30.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61.png"/><Relationship Id="rId13" Type="http://schemas.openxmlformats.org/officeDocument/2006/relationships/image" Target="../media/image10.svg"/><Relationship Id="rId12" Type="http://schemas.openxmlformats.org/officeDocument/2006/relationships/image" Target="../media/image31.png"/><Relationship Id="rId11" Type="http://schemas.openxmlformats.org/officeDocument/2006/relationships/image" Target="../media/image12.svg"/><Relationship Id="rId10" Type="http://schemas.openxmlformats.org/officeDocument/2006/relationships/image" Target="../media/image34.png"/><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61.png"/><Relationship Id="rId7" Type="http://schemas.openxmlformats.org/officeDocument/2006/relationships/image" Target="../media/image10.svg"/><Relationship Id="rId6" Type="http://schemas.openxmlformats.org/officeDocument/2006/relationships/image" Target="../media/image31.png"/><Relationship Id="rId5" Type="http://schemas.openxmlformats.org/officeDocument/2006/relationships/image" Target="../media/image12.svg"/><Relationship Id="rId4" Type="http://schemas.openxmlformats.org/officeDocument/2006/relationships/image" Target="../media/image34.png"/><Relationship Id="rId30" Type="http://schemas.openxmlformats.org/officeDocument/2006/relationships/notesSlide" Target="../notesSlides/notesSlide17.xml"/><Relationship Id="rId3" Type="http://schemas.openxmlformats.org/officeDocument/2006/relationships/image" Target="../media/image8.svg"/><Relationship Id="rId29" Type="http://schemas.openxmlformats.org/officeDocument/2006/relationships/slideLayout" Target="../slideLayouts/slideLayout11.xml"/><Relationship Id="rId28" Type="http://schemas.openxmlformats.org/officeDocument/2006/relationships/image" Target="../media/image69.png"/><Relationship Id="rId27" Type="http://schemas.openxmlformats.org/officeDocument/2006/relationships/image" Target="../media/image68.png"/><Relationship Id="rId26" Type="http://schemas.openxmlformats.org/officeDocument/2006/relationships/image" Target="../media/image67.png"/><Relationship Id="rId25" Type="http://schemas.openxmlformats.org/officeDocument/2006/relationships/image" Target="../media/image52.png"/><Relationship Id="rId24" Type="http://schemas.openxmlformats.org/officeDocument/2006/relationships/image" Target="../media/image63.svg"/><Relationship Id="rId23" Type="http://schemas.openxmlformats.org/officeDocument/2006/relationships/image" Target="../media/image62.png"/><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29.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6.svg"/><Relationship Id="rId13" Type="http://schemas.openxmlformats.org/officeDocument/2006/relationships/image" Target="../media/image33.png"/><Relationship Id="rId12" Type="http://schemas.openxmlformats.org/officeDocument/2006/relationships/image" Target="../media/image2.svg"/><Relationship Id="rId11" Type="http://schemas.openxmlformats.org/officeDocument/2006/relationships/image" Target="../media/image32.png"/><Relationship Id="rId10" Type="http://schemas.openxmlformats.org/officeDocument/2006/relationships/image" Target="../media/image4.sv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33.png"/><Relationship Id="rId7" Type="http://schemas.openxmlformats.org/officeDocument/2006/relationships/image" Target="../media/image4.svg"/><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32.png"/><Relationship Id="rId3" Type="http://schemas.openxmlformats.org/officeDocument/2006/relationships/image" Target="../media/image52.png"/><Relationship Id="rId26" Type="http://schemas.openxmlformats.org/officeDocument/2006/relationships/notesSlide" Target="../notesSlides/notesSlide18.xml"/><Relationship Id="rId25" Type="http://schemas.openxmlformats.org/officeDocument/2006/relationships/slideLayout" Target="../slideLayouts/slideLayout11.xml"/><Relationship Id="rId24" Type="http://schemas.openxmlformats.org/officeDocument/2006/relationships/image" Target="../media/image72.png"/><Relationship Id="rId23" Type="http://schemas.openxmlformats.org/officeDocument/2006/relationships/image" Target="../media/image71.png"/><Relationship Id="rId22" Type="http://schemas.openxmlformats.org/officeDocument/2006/relationships/image" Target="../media/image70.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8.sv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10.svg"/><Relationship Id="rId10" Type="http://schemas.openxmlformats.org/officeDocument/2006/relationships/image" Target="../media/image31.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2.svg"/><Relationship Id="rId7" Type="http://schemas.openxmlformats.org/officeDocument/2006/relationships/image" Target="../media/image32.png"/><Relationship Id="rId6" Type="http://schemas.openxmlformats.org/officeDocument/2006/relationships/image" Target="../media/image10.svg"/><Relationship Id="rId5" Type="http://schemas.openxmlformats.org/officeDocument/2006/relationships/image" Target="../media/image31.png"/><Relationship Id="rId4" Type="http://schemas.openxmlformats.org/officeDocument/2006/relationships/image" Target="../media/image4.svg"/><Relationship Id="rId3" Type="http://schemas.openxmlformats.org/officeDocument/2006/relationships/image" Target="../media/image30.png"/><Relationship Id="rId23" Type="http://schemas.openxmlformats.org/officeDocument/2006/relationships/slideLayout" Target="../slideLayouts/slideLayout11.xml"/><Relationship Id="rId22" Type="http://schemas.openxmlformats.org/officeDocument/2006/relationships/image" Target="../media/image74.png"/><Relationship Id="rId21" Type="http://schemas.openxmlformats.org/officeDocument/2006/relationships/image" Target="../media/image73.png"/><Relationship Id="rId20" Type="http://schemas.openxmlformats.org/officeDocument/2006/relationships/image" Target="../media/image20.svg"/><Relationship Id="rId2" Type="http://schemas.openxmlformats.org/officeDocument/2006/relationships/image" Target="../media/image8.svg"/><Relationship Id="rId19" Type="http://schemas.openxmlformats.org/officeDocument/2006/relationships/image" Target="../media/image37.png"/><Relationship Id="rId18" Type="http://schemas.openxmlformats.org/officeDocument/2006/relationships/image" Target="../media/image16.svg"/><Relationship Id="rId17" Type="http://schemas.openxmlformats.org/officeDocument/2006/relationships/image" Target="../media/image35.png"/><Relationship Id="rId16" Type="http://schemas.openxmlformats.org/officeDocument/2006/relationships/image" Target="../media/image14.svg"/><Relationship Id="rId15" Type="http://schemas.openxmlformats.org/officeDocument/2006/relationships/image" Target="../media/image38.png"/><Relationship Id="rId14" Type="http://schemas.openxmlformats.org/officeDocument/2006/relationships/image" Target="../media/image18.svg"/><Relationship Id="rId13" Type="http://schemas.openxmlformats.org/officeDocument/2006/relationships/image" Target="../media/image36.png"/><Relationship Id="rId12" Type="http://schemas.openxmlformats.org/officeDocument/2006/relationships/image" Target="../media/image12.svg"/><Relationship Id="rId11" Type="http://schemas.openxmlformats.org/officeDocument/2006/relationships/image" Target="../media/image34.png"/><Relationship Id="rId10" Type="http://schemas.openxmlformats.org/officeDocument/2006/relationships/image" Target="../media/image6.sv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2.svg"/><Relationship Id="rId7" Type="http://schemas.openxmlformats.org/officeDocument/2006/relationships/image" Target="../media/image32.png"/><Relationship Id="rId6" Type="http://schemas.openxmlformats.org/officeDocument/2006/relationships/image" Target="../media/image4.svg"/><Relationship Id="rId5" Type="http://schemas.openxmlformats.org/officeDocument/2006/relationships/image" Target="../media/image30.png"/><Relationship Id="rId4" Type="http://schemas.openxmlformats.org/officeDocument/2006/relationships/image" Target="../media/image12.svg"/><Relationship Id="rId3" Type="http://schemas.openxmlformats.org/officeDocument/2006/relationships/image" Target="../media/image34.png"/><Relationship Id="rId26" Type="http://schemas.openxmlformats.org/officeDocument/2006/relationships/notesSlide" Target="../notesSlides/notesSlide19.xml"/><Relationship Id="rId25" Type="http://schemas.openxmlformats.org/officeDocument/2006/relationships/slideLayout" Target="../slideLayouts/slideLayout11.xml"/><Relationship Id="rId24" Type="http://schemas.openxmlformats.org/officeDocument/2006/relationships/image" Target="../media/image77.png"/><Relationship Id="rId23" Type="http://schemas.openxmlformats.org/officeDocument/2006/relationships/image" Target="../media/image76.png"/><Relationship Id="rId22" Type="http://schemas.openxmlformats.org/officeDocument/2006/relationships/image" Target="../media/image75.png"/><Relationship Id="rId21" Type="http://schemas.openxmlformats.org/officeDocument/2006/relationships/image" Target="../media/image52.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6.svg"/><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10.svg"/><Relationship Id="rId7" Type="http://schemas.openxmlformats.org/officeDocument/2006/relationships/image" Target="../media/image31.png"/><Relationship Id="rId6" Type="http://schemas.openxmlformats.org/officeDocument/2006/relationships/image" Target="../media/image6.svg"/><Relationship Id="rId5" Type="http://schemas.openxmlformats.org/officeDocument/2006/relationships/image" Target="../media/image33.png"/><Relationship Id="rId4" Type="http://schemas.openxmlformats.org/officeDocument/2006/relationships/image" Target="../media/image4.svg"/><Relationship Id="rId3" Type="http://schemas.openxmlformats.org/officeDocument/2006/relationships/image" Target="../media/image30.png"/><Relationship Id="rId25" Type="http://schemas.openxmlformats.org/officeDocument/2006/relationships/slideLayout" Target="../slideLayouts/slideLayout11.xml"/><Relationship Id="rId24" Type="http://schemas.openxmlformats.org/officeDocument/2006/relationships/image" Target="../media/image63.svg"/><Relationship Id="rId23" Type="http://schemas.openxmlformats.org/officeDocument/2006/relationships/image" Target="../media/image62.png"/><Relationship Id="rId22" Type="http://schemas.openxmlformats.org/officeDocument/2006/relationships/image" Target="../media/image52.png"/><Relationship Id="rId21" Type="http://schemas.openxmlformats.org/officeDocument/2006/relationships/image" Target="../media/image78.png"/><Relationship Id="rId20" Type="http://schemas.openxmlformats.org/officeDocument/2006/relationships/image" Target="../media/image20.svg"/><Relationship Id="rId2" Type="http://schemas.openxmlformats.org/officeDocument/2006/relationships/image" Target="../media/image2.svg"/><Relationship Id="rId19" Type="http://schemas.openxmlformats.org/officeDocument/2006/relationships/image" Target="../media/image37.png"/><Relationship Id="rId18" Type="http://schemas.openxmlformats.org/officeDocument/2006/relationships/image" Target="../media/image16.svg"/><Relationship Id="rId17" Type="http://schemas.openxmlformats.org/officeDocument/2006/relationships/image" Target="../media/image35.png"/><Relationship Id="rId16" Type="http://schemas.openxmlformats.org/officeDocument/2006/relationships/image" Target="../media/image14.svg"/><Relationship Id="rId15" Type="http://schemas.openxmlformats.org/officeDocument/2006/relationships/image" Target="../media/image38.png"/><Relationship Id="rId14" Type="http://schemas.openxmlformats.org/officeDocument/2006/relationships/image" Target="../media/image18.svg"/><Relationship Id="rId13" Type="http://schemas.openxmlformats.org/officeDocument/2006/relationships/image" Target="../media/image36.png"/><Relationship Id="rId12" Type="http://schemas.openxmlformats.org/officeDocument/2006/relationships/image" Target="../media/image12.svg"/><Relationship Id="rId11" Type="http://schemas.openxmlformats.org/officeDocument/2006/relationships/image" Target="../media/image34.png"/><Relationship Id="rId10" Type="http://schemas.openxmlformats.org/officeDocument/2006/relationships/image" Target="../media/image8.svg"/><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0.png"/><Relationship Id="rId7" Type="http://schemas.openxmlformats.org/officeDocument/2006/relationships/image" Target="../media/image12.svg"/><Relationship Id="rId6" Type="http://schemas.openxmlformats.org/officeDocument/2006/relationships/image" Target="../media/image34.png"/><Relationship Id="rId5" Type="http://schemas.openxmlformats.org/officeDocument/2006/relationships/image" Target="../media/image8.svg"/><Relationship Id="rId4" Type="http://schemas.openxmlformats.org/officeDocument/2006/relationships/image" Target="../media/image29.png"/><Relationship Id="rId3" Type="http://schemas.openxmlformats.org/officeDocument/2006/relationships/image" Target="../media/image58.png"/><Relationship Id="rId26" Type="http://schemas.openxmlformats.org/officeDocument/2006/relationships/notesSlide" Target="../notesSlides/notesSlide20.xml"/><Relationship Id="rId25" Type="http://schemas.openxmlformats.org/officeDocument/2006/relationships/slideLayout" Target="../slideLayouts/slideLayout11.xml"/><Relationship Id="rId24" Type="http://schemas.openxmlformats.org/officeDocument/2006/relationships/image" Target="../media/image81.png"/><Relationship Id="rId23" Type="http://schemas.openxmlformats.org/officeDocument/2006/relationships/image" Target="../media/image80.png"/><Relationship Id="rId22" Type="http://schemas.openxmlformats.org/officeDocument/2006/relationships/image" Target="../media/image79.jpe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10.sv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6.svg"/><Relationship Id="rId12" Type="http://schemas.openxmlformats.org/officeDocument/2006/relationships/image" Target="../media/image33.png"/><Relationship Id="rId11" Type="http://schemas.openxmlformats.org/officeDocument/2006/relationships/image" Target="../media/image2.svg"/><Relationship Id="rId10" Type="http://schemas.openxmlformats.org/officeDocument/2006/relationships/image" Target="../media/image32.png"/><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6.svg"/><Relationship Id="rId7" Type="http://schemas.openxmlformats.org/officeDocument/2006/relationships/image" Target="../media/image33.png"/><Relationship Id="rId6" Type="http://schemas.openxmlformats.org/officeDocument/2006/relationships/image" Target="../media/image4.svg"/><Relationship Id="rId5" Type="http://schemas.openxmlformats.org/officeDocument/2006/relationships/image" Target="../media/image30.png"/><Relationship Id="rId4" Type="http://schemas.openxmlformats.org/officeDocument/2006/relationships/image" Target="../media/image8.svg"/><Relationship Id="rId3" Type="http://schemas.openxmlformats.org/officeDocument/2006/relationships/image" Target="../media/image29.png"/><Relationship Id="rId26" Type="http://schemas.openxmlformats.org/officeDocument/2006/relationships/notesSlide" Target="../notesSlides/notesSlide21.xml"/><Relationship Id="rId25" Type="http://schemas.openxmlformats.org/officeDocument/2006/relationships/slideLayout" Target="../slideLayouts/slideLayout11.xml"/><Relationship Id="rId24" Type="http://schemas.openxmlformats.org/officeDocument/2006/relationships/image" Target="../media/image84.png"/><Relationship Id="rId23" Type="http://schemas.openxmlformats.org/officeDocument/2006/relationships/image" Target="../media/image83.png"/><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52.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2.svg"/><Relationship Id="rId13" Type="http://schemas.openxmlformats.org/officeDocument/2006/relationships/image" Target="../media/image32.png"/><Relationship Id="rId12" Type="http://schemas.openxmlformats.org/officeDocument/2006/relationships/image" Target="../media/image12.svg"/><Relationship Id="rId11" Type="http://schemas.openxmlformats.org/officeDocument/2006/relationships/image" Target="../media/image34.png"/><Relationship Id="rId10" Type="http://schemas.openxmlformats.org/officeDocument/2006/relationships/image" Target="../media/image10.svg"/><Relationship Id="rId1" Type="http://schemas.openxmlformats.org/officeDocument/2006/relationships/image" Target="../media/image82.emf"/></Relationships>
</file>

<file path=ppt/slides/_rels/slide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1" Type="http://schemas.openxmlformats.org/officeDocument/2006/relationships/slideLayout" Target="../slideLayouts/slideLayout11.xml"/><Relationship Id="rId20" Type="http://schemas.openxmlformats.org/officeDocument/2006/relationships/image" Target="../media/image20.svg"/><Relationship Id="rId2" Type="http://schemas.openxmlformats.org/officeDocument/2006/relationships/image" Target="../media/image8.svg"/><Relationship Id="rId19" Type="http://schemas.openxmlformats.org/officeDocument/2006/relationships/image" Target="../media/image19.png"/><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image" Target="../media/image14.svg"/><Relationship Id="rId15" Type="http://schemas.openxmlformats.org/officeDocument/2006/relationships/image" Target="../media/image13.png"/><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6.sv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2.svg"/><Relationship Id="rId7" Type="http://schemas.openxmlformats.org/officeDocument/2006/relationships/image" Target="../media/image32.png"/><Relationship Id="rId6" Type="http://schemas.openxmlformats.org/officeDocument/2006/relationships/image" Target="../media/image4.svg"/><Relationship Id="rId5" Type="http://schemas.openxmlformats.org/officeDocument/2006/relationships/image" Target="../media/image30.png"/><Relationship Id="rId4" Type="http://schemas.openxmlformats.org/officeDocument/2006/relationships/image" Target="../media/image12.svg"/><Relationship Id="rId3" Type="http://schemas.openxmlformats.org/officeDocument/2006/relationships/image" Target="../media/image34.png"/><Relationship Id="rId25" Type="http://schemas.openxmlformats.org/officeDocument/2006/relationships/notesSlide" Target="../notesSlides/notesSlide22.xml"/><Relationship Id="rId24" Type="http://schemas.openxmlformats.org/officeDocument/2006/relationships/slideLayout" Target="../slideLayouts/slideLayout11.xml"/><Relationship Id="rId23" Type="http://schemas.openxmlformats.org/officeDocument/2006/relationships/image" Target="../media/image86.png"/><Relationship Id="rId22" Type="http://schemas.openxmlformats.org/officeDocument/2006/relationships/image" Target="../media/image52.png"/><Relationship Id="rId21" Type="http://schemas.openxmlformats.org/officeDocument/2006/relationships/image" Target="../media/image85.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6.sv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5" Type="http://schemas.openxmlformats.org/officeDocument/2006/relationships/notesSlide" Target="../notesSlides/notesSlide23.xml"/><Relationship Id="rId24" Type="http://schemas.openxmlformats.org/officeDocument/2006/relationships/slideLayout" Target="../slideLayouts/slideLayout11.xml"/><Relationship Id="rId23" Type="http://schemas.openxmlformats.org/officeDocument/2006/relationships/image" Target="../media/image52.png"/><Relationship Id="rId22" Type="http://schemas.openxmlformats.org/officeDocument/2006/relationships/image" Target="../media/image88.png"/><Relationship Id="rId21" Type="http://schemas.openxmlformats.org/officeDocument/2006/relationships/image" Target="../media/image87.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2.sv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4" Type="http://schemas.openxmlformats.org/officeDocument/2006/relationships/notesSlide" Target="../notesSlides/notesSlide24.xml"/><Relationship Id="rId23" Type="http://schemas.openxmlformats.org/officeDocument/2006/relationships/slideLayout" Target="../slideLayouts/slideLayout11.xml"/><Relationship Id="rId22" Type="http://schemas.openxmlformats.org/officeDocument/2006/relationships/image" Target="../media/image90.png"/><Relationship Id="rId21" Type="http://schemas.openxmlformats.org/officeDocument/2006/relationships/image" Target="../media/image89.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2.svg"/><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4" Type="http://schemas.openxmlformats.org/officeDocument/2006/relationships/notesSlide" Target="../notesSlides/notesSlide25.xml"/><Relationship Id="rId23" Type="http://schemas.openxmlformats.org/officeDocument/2006/relationships/slideLayout" Target="../slideLayouts/slideLayout11.xml"/><Relationship Id="rId22" Type="http://schemas.openxmlformats.org/officeDocument/2006/relationships/image" Target="../media/image92.png"/><Relationship Id="rId21" Type="http://schemas.openxmlformats.org/officeDocument/2006/relationships/image" Target="../media/image91.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2.svg"/><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4.svg"/><Relationship Id="rId7" Type="http://schemas.openxmlformats.org/officeDocument/2006/relationships/image" Target="../media/image30.png"/><Relationship Id="rId6" Type="http://schemas.openxmlformats.org/officeDocument/2006/relationships/image" Target="../media/image12.svg"/><Relationship Id="rId5" Type="http://schemas.openxmlformats.org/officeDocument/2006/relationships/image" Target="../media/image34.png"/><Relationship Id="rId4" Type="http://schemas.openxmlformats.org/officeDocument/2006/relationships/image" Target="../media/image10.svg"/><Relationship Id="rId3" Type="http://schemas.openxmlformats.org/officeDocument/2006/relationships/image" Target="../media/image31.png"/><Relationship Id="rId25" Type="http://schemas.openxmlformats.org/officeDocument/2006/relationships/notesSlide" Target="../notesSlides/notesSlide26.xml"/><Relationship Id="rId24" Type="http://schemas.openxmlformats.org/officeDocument/2006/relationships/slideLayout" Target="../slideLayouts/slideLayout11.xml"/><Relationship Id="rId23" Type="http://schemas.openxmlformats.org/officeDocument/2006/relationships/image" Target="../media/image95.png"/><Relationship Id="rId22" Type="http://schemas.openxmlformats.org/officeDocument/2006/relationships/image" Target="../media/image94.png"/><Relationship Id="rId21" Type="http://schemas.openxmlformats.org/officeDocument/2006/relationships/image" Target="../media/image93.png"/><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38.png"/><Relationship Id="rId18" Type="http://schemas.openxmlformats.org/officeDocument/2006/relationships/image" Target="../media/image20.svg"/><Relationship Id="rId17" Type="http://schemas.openxmlformats.org/officeDocument/2006/relationships/image" Target="../media/image37.png"/><Relationship Id="rId16" Type="http://schemas.openxmlformats.org/officeDocument/2006/relationships/image" Target="../media/image18.svg"/><Relationship Id="rId15" Type="http://schemas.openxmlformats.org/officeDocument/2006/relationships/image" Target="../media/image36.png"/><Relationship Id="rId14" Type="http://schemas.openxmlformats.org/officeDocument/2006/relationships/image" Target="../media/image16.svg"/><Relationship Id="rId13" Type="http://schemas.openxmlformats.org/officeDocument/2006/relationships/image" Target="../media/image35.png"/><Relationship Id="rId12" Type="http://schemas.openxmlformats.org/officeDocument/2006/relationships/image" Target="../media/image6.svg"/><Relationship Id="rId11" Type="http://schemas.openxmlformats.org/officeDocument/2006/relationships/image" Target="../media/image33.png"/><Relationship Id="rId10" Type="http://schemas.openxmlformats.org/officeDocument/2006/relationships/image" Target="../media/image2.svg"/><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12.svg"/><Relationship Id="rId7" Type="http://schemas.openxmlformats.org/officeDocument/2006/relationships/image" Target="../media/image34.png"/><Relationship Id="rId6" Type="http://schemas.openxmlformats.org/officeDocument/2006/relationships/image" Target="../media/image8.svg"/><Relationship Id="rId5" Type="http://schemas.openxmlformats.org/officeDocument/2006/relationships/image" Target="../media/image29.png"/><Relationship Id="rId4" Type="http://schemas.openxmlformats.org/officeDocument/2006/relationships/image" Target="../media/image58.png"/><Relationship Id="rId3" Type="http://schemas.openxmlformats.org/officeDocument/2006/relationships/image" Target="../media/image10.svg"/><Relationship Id="rId24" Type="http://schemas.openxmlformats.org/officeDocument/2006/relationships/notesSlide" Target="../notesSlides/notesSlide27.xml"/><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31.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6.svg"/><Relationship Id="rId13" Type="http://schemas.openxmlformats.org/officeDocument/2006/relationships/image" Target="../media/image33.png"/><Relationship Id="rId12" Type="http://schemas.openxmlformats.org/officeDocument/2006/relationships/image" Target="../media/image2.svg"/><Relationship Id="rId11" Type="http://schemas.openxmlformats.org/officeDocument/2006/relationships/image" Target="../media/image32.png"/><Relationship Id="rId10" Type="http://schemas.openxmlformats.org/officeDocument/2006/relationships/image" Target="../media/image4.svg"/><Relationship Id="rId1" Type="http://schemas.openxmlformats.org/officeDocument/2006/relationships/image" Target="../media/image79.jpeg"/></Relationships>
</file>

<file path=ppt/slides/_rels/slide46.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12.svg"/><Relationship Id="rId7" Type="http://schemas.openxmlformats.org/officeDocument/2006/relationships/image" Target="../media/image34.png"/><Relationship Id="rId6" Type="http://schemas.openxmlformats.org/officeDocument/2006/relationships/image" Target="../media/image8.svg"/><Relationship Id="rId5" Type="http://schemas.openxmlformats.org/officeDocument/2006/relationships/image" Target="../media/image29.png"/><Relationship Id="rId4" Type="http://schemas.openxmlformats.org/officeDocument/2006/relationships/image" Target="../media/image58.png"/><Relationship Id="rId3" Type="http://schemas.openxmlformats.org/officeDocument/2006/relationships/image" Target="../media/image10.svg"/><Relationship Id="rId24" Type="http://schemas.openxmlformats.org/officeDocument/2006/relationships/notesSlide" Target="../notesSlides/notesSlide28.xml"/><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31.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6.svg"/><Relationship Id="rId13" Type="http://schemas.openxmlformats.org/officeDocument/2006/relationships/image" Target="../media/image33.png"/><Relationship Id="rId12" Type="http://schemas.openxmlformats.org/officeDocument/2006/relationships/image" Target="../media/image2.svg"/><Relationship Id="rId11" Type="http://schemas.openxmlformats.org/officeDocument/2006/relationships/image" Target="../media/image32.png"/><Relationship Id="rId10" Type="http://schemas.openxmlformats.org/officeDocument/2006/relationships/image" Target="../media/image4.svg"/><Relationship Id="rId1" Type="http://schemas.openxmlformats.org/officeDocument/2006/relationships/image" Target="../media/image79.jpeg"/></Relationships>
</file>

<file path=ppt/slides/_rels/slide4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12.svg"/><Relationship Id="rId7" Type="http://schemas.openxmlformats.org/officeDocument/2006/relationships/image" Target="../media/image34.png"/><Relationship Id="rId6" Type="http://schemas.openxmlformats.org/officeDocument/2006/relationships/image" Target="../media/image8.svg"/><Relationship Id="rId5" Type="http://schemas.openxmlformats.org/officeDocument/2006/relationships/image" Target="../media/image29.png"/><Relationship Id="rId4" Type="http://schemas.openxmlformats.org/officeDocument/2006/relationships/image" Target="../media/image58.png"/><Relationship Id="rId3" Type="http://schemas.openxmlformats.org/officeDocument/2006/relationships/image" Target="../media/image10.svg"/><Relationship Id="rId24" Type="http://schemas.openxmlformats.org/officeDocument/2006/relationships/notesSlide" Target="../notesSlides/notesSlide29.xml"/><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31.pn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6.svg"/><Relationship Id="rId13" Type="http://schemas.openxmlformats.org/officeDocument/2006/relationships/image" Target="../media/image33.png"/><Relationship Id="rId12" Type="http://schemas.openxmlformats.org/officeDocument/2006/relationships/image" Target="../media/image2.svg"/><Relationship Id="rId11" Type="http://schemas.openxmlformats.org/officeDocument/2006/relationships/image" Target="../media/image32.png"/><Relationship Id="rId10" Type="http://schemas.openxmlformats.org/officeDocument/2006/relationships/image" Target="../media/image4.svg"/><Relationship Id="rId1" Type="http://schemas.openxmlformats.org/officeDocument/2006/relationships/image" Target="../media/image79.jpeg"/></Relationships>
</file>

<file path=ppt/slides/_rels/slide48.xml.rels><?xml version="1.0" encoding="UTF-8" standalone="yes"?>
<Relationships xmlns="http://schemas.openxmlformats.org/package/2006/relationships"><Relationship Id="rId9" Type="http://schemas.openxmlformats.org/officeDocument/2006/relationships/image" Target="../media/image79.jpeg"/><Relationship Id="rId8" Type="http://schemas.openxmlformats.org/officeDocument/2006/relationships/image" Target="../media/image6.svg"/><Relationship Id="rId7" Type="http://schemas.openxmlformats.org/officeDocument/2006/relationships/image" Target="../media/image33.png"/><Relationship Id="rId6" Type="http://schemas.openxmlformats.org/officeDocument/2006/relationships/image" Target="../media/image2.svg"/><Relationship Id="rId5" Type="http://schemas.openxmlformats.org/officeDocument/2006/relationships/image" Target="../media/image32.png"/><Relationship Id="rId4" Type="http://schemas.openxmlformats.org/officeDocument/2006/relationships/image" Target="../media/image4.svg"/><Relationship Id="rId3" Type="http://schemas.openxmlformats.org/officeDocument/2006/relationships/image" Target="../media/image30.png"/><Relationship Id="rId24" Type="http://schemas.openxmlformats.org/officeDocument/2006/relationships/notesSlide" Target="../notesSlides/notesSlide30.xml"/><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8.sv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12.svg"/><Relationship Id="rId13" Type="http://schemas.openxmlformats.org/officeDocument/2006/relationships/image" Target="../media/image34.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58.png"/><Relationship Id="rId1" Type="http://schemas.openxmlformats.org/officeDocument/2006/relationships/image" Target="../media/image29.png"/></Relationships>
</file>

<file path=ppt/slides/_rels/slide49.xml.rels><?xml version="1.0" encoding="UTF-8" standalone="yes"?>
<Relationships xmlns="http://schemas.openxmlformats.org/package/2006/relationships"><Relationship Id="rId9" Type="http://schemas.openxmlformats.org/officeDocument/2006/relationships/image" Target="../media/image79.jpeg"/><Relationship Id="rId8" Type="http://schemas.openxmlformats.org/officeDocument/2006/relationships/image" Target="../media/image6.svg"/><Relationship Id="rId7" Type="http://schemas.openxmlformats.org/officeDocument/2006/relationships/image" Target="../media/image33.png"/><Relationship Id="rId6" Type="http://schemas.openxmlformats.org/officeDocument/2006/relationships/image" Target="../media/image2.svg"/><Relationship Id="rId5" Type="http://schemas.openxmlformats.org/officeDocument/2006/relationships/image" Target="../media/image32.png"/><Relationship Id="rId4" Type="http://schemas.openxmlformats.org/officeDocument/2006/relationships/image" Target="../media/image4.svg"/><Relationship Id="rId3" Type="http://schemas.openxmlformats.org/officeDocument/2006/relationships/image" Target="../media/image30.png"/><Relationship Id="rId24" Type="http://schemas.openxmlformats.org/officeDocument/2006/relationships/notesSlide" Target="../notesSlides/notesSlide31.xml"/><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8.sv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12.svg"/><Relationship Id="rId13" Type="http://schemas.openxmlformats.org/officeDocument/2006/relationships/image" Target="../media/image34.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58.png"/><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11.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image" Target="../media/image20.svg"/><Relationship Id="rId2" Type="http://schemas.openxmlformats.org/officeDocument/2006/relationships/image" Target="../media/image2.sv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4.svg"/><Relationship Id="rId15" Type="http://schemas.openxmlformats.org/officeDocument/2006/relationships/image" Target="../media/image13.png"/><Relationship Id="rId14" Type="http://schemas.openxmlformats.org/officeDocument/2006/relationships/image" Target="../media/image24.jpeg"/><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0.svg"/><Relationship Id="rId10" Type="http://schemas.openxmlformats.org/officeDocument/2006/relationships/image" Target="../media/image9.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9" Type="http://schemas.openxmlformats.org/officeDocument/2006/relationships/image" Target="../media/image79.jpeg"/><Relationship Id="rId8" Type="http://schemas.openxmlformats.org/officeDocument/2006/relationships/image" Target="../media/image6.svg"/><Relationship Id="rId7" Type="http://schemas.openxmlformats.org/officeDocument/2006/relationships/image" Target="../media/image33.png"/><Relationship Id="rId6" Type="http://schemas.openxmlformats.org/officeDocument/2006/relationships/image" Target="../media/image2.svg"/><Relationship Id="rId5" Type="http://schemas.openxmlformats.org/officeDocument/2006/relationships/image" Target="../media/image32.png"/><Relationship Id="rId4" Type="http://schemas.openxmlformats.org/officeDocument/2006/relationships/image" Target="../media/image4.svg"/><Relationship Id="rId3" Type="http://schemas.openxmlformats.org/officeDocument/2006/relationships/image" Target="../media/image30.png"/><Relationship Id="rId24" Type="http://schemas.openxmlformats.org/officeDocument/2006/relationships/notesSlide" Target="../notesSlides/notesSlide32.xml"/><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38.png"/><Relationship Id="rId20" Type="http://schemas.openxmlformats.org/officeDocument/2006/relationships/image" Target="../media/image20.svg"/><Relationship Id="rId2" Type="http://schemas.openxmlformats.org/officeDocument/2006/relationships/image" Target="../media/image8.svg"/><Relationship Id="rId19" Type="http://schemas.openxmlformats.org/officeDocument/2006/relationships/image" Target="../media/image37.png"/><Relationship Id="rId18" Type="http://schemas.openxmlformats.org/officeDocument/2006/relationships/image" Target="../media/image18.svg"/><Relationship Id="rId17" Type="http://schemas.openxmlformats.org/officeDocument/2006/relationships/image" Target="../media/image36.png"/><Relationship Id="rId16" Type="http://schemas.openxmlformats.org/officeDocument/2006/relationships/image" Target="../media/image16.svg"/><Relationship Id="rId15" Type="http://schemas.openxmlformats.org/officeDocument/2006/relationships/image" Target="../media/image35.png"/><Relationship Id="rId14" Type="http://schemas.openxmlformats.org/officeDocument/2006/relationships/image" Target="../media/image12.svg"/><Relationship Id="rId13" Type="http://schemas.openxmlformats.org/officeDocument/2006/relationships/image" Target="../media/image34.png"/><Relationship Id="rId12" Type="http://schemas.openxmlformats.org/officeDocument/2006/relationships/image" Target="../media/image10.svg"/><Relationship Id="rId11" Type="http://schemas.openxmlformats.org/officeDocument/2006/relationships/image" Target="../media/image31.png"/><Relationship Id="rId10" Type="http://schemas.openxmlformats.org/officeDocument/2006/relationships/image" Target="../media/image58.png"/><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32.png"/><Relationship Id="rId7" Type="http://schemas.openxmlformats.org/officeDocument/2006/relationships/image" Target="../media/image10.svg"/><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0.png"/><Relationship Id="rId3" Type="http://schemas.openxmlformats.org/officeDocument/2006/relationships/image" Target="../media/image8.svg"/><Relationship Id="rId22" Type="http://schemas.openxmlformats.org/officeDocument/2006/relationships/notesSlide" Target="../notesSlides/notesSlide33.xml"/><Relationship Id="rId21" Type="http://schemas.openxmlformats.org/officeDocument/2006/relationships/slideLayout" Target="../slideLayouts/slideLayout11.xml"/><Relationship Id="rId20" Type="http://schemas.openxmlformats.org/officeDocument/2006/relationships/image" Target="../media/image97.jpeg"/><Relationship Id="rId2" Type="http://schemas.openxmlformats.org/officeDocument/2006/relationships/image" Target="../media/image29.png"/><Relationship Id="rId19" Type="http://schemas.openxmlformats.org/officeDocument/2006/relationships/image" Target="../media/image16.svg"/><Relationship Id="rId18" Type="http://schemas.openxmlformats.org/officeDocument/2006/relationships/image" Target="../media/image35.png"/><Relationship Id="rId17" Type="http://schemas.openxmlformats.org/officeDocument/2006/relationships/image" Target="../media/image20.svg"/><Relationship Id="rId16" Type="http://schemas.openxmlformats.org/officeDocument/2006/relationships/image" Target="../media/image37.png"/><Relationship Id="rId15" Type="http://schemas.openxmlformats.org/officeDocument/2006/relationships/image" Target="../media/image18.svg"/><Relationship Id="rId14" Type="http://schemas.openxmlformats.org/officeDocument/2006/relationships/image" Target="../media/image36.png"/><Relationship Id="rId13" Type="http://schemas.openxmlformats.org/officeDocument/2006/relationships/image" Target="../media/image12.svg"/><Relationship Id="rId12" Type="http://schemas.openxmlformats.org/officeDocument/2006/relationships/image" Target="../media/image34.png"/><Relationship Id="rId11" Type="http://schemas.openxmlformats.org/officeDocument/2006/relationships/image" Target="../media/image6.svg"/><Relationship Id="rId10" Type="http://schemas.openxmlformats.org/officeDocument/2006/relationships/image" Target="../media/image33.png"/><Relationship Id="rId1" Type="http://schemas.openxmlformats.org/officeDocument/2006/relationships/image" Target="../media/image96.png"/></Relationships>
</file>

<file path=ppt/slides/_rels/slide5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30.png"/><Relationship Id="rId7" Type="http://schemas.openxmlformats.org/officeDocument/2006/relationships/image" Target="../media/image12.svg"/><Relationship Id="rId6" Type="http://schemas.openxmlformats.org/officeDocument/2006/relationships/image" Target="../media/image34.png"/><Relationship Id="rId5" Type="http://schemas.openxmlformats.org/officeDocument/2006/relationships/image" Target="../media/image98.png"/><Relationship Id="rId4" Type="http://schemas.openxmlformats.org/officeDocument/2006/relationships/image" Target="../media/image10.svg"/><Relationship Id="rId3" Type="http://schemas.openxmlformats.org/officeDocument/2006/relationships/image" Target="../media/image31.png"/><Relationship Id="rId25" Type="http://schemas.openxmlformats.org/officeDocument/2006/relationships/notesSlide" Target="../notesSlides/notesSlide34.xml"/><Relationship Id="rId24" Type="http://schemas.openxmlformats.org/officeDocument/2006/relationships/slideLayout" Target="../slideLayouts/slideLayout11.xml"/><Relationship Id="rId23" Type="http://schemas.openxmlformats.org/officeDocument/2006/relationships/image" Target="../media/image52.png"/><Relationship Id="rId22" Type="http://schemas.openxmlformats.org/officeDocument/2006/relationships/image" Target="../media/image99.png"/><Relationship Id="rId21" Type="http://schemas.openxmlformats.org/officeDocument/2006/relationships/image" Target="../media/image14.svg"/><Relationship Id="rId20" Type="http://schemas.openxmlformats.org/officeDocument/2006/relationships/image" Target="../media/image38.png"/><Relationship Id="rId2" Type="http://schemas.openxmlformats.org/officeDocument/2006/relationships/image" Target="../media/image8.svg"/><Relationship Id="rId19" Type="http://schemas.openxmlformats.org/officeDocument/2006/relationships/image" Target="../media/image20.svg"/><Relationship Id="rId18" Type="http://schemas.openxmlformats.org/officeDocument/2006/relationships/image" Target="../media/image37.png"/><Relationship Id="rId17" Type="http://schemas.openxmlformats.org/officeDocument/2006/relationships/image" Target="../media/image18.svg"/><Relationship Id="rId16" Type="http://schemas.openxmlformats.org/officeDocument/2006/relationships/image" Target="../media/image36.png"/><Relationship Id="rId15" Type="http://schemas.openxmlformats.org/officeDocument/2006/relationships/image" Target="../media/image16.svg"/><Relationship Id="rId14" Type="http://schemas.openxmlformats.org/officeDocument/2006/relationships/image" Target="../media/image35.png"/><Relationship Id="rId13" Type="http://schemas.openxmlformats.org/officeDocument/2006/relationships/image" Target="../media/image6.svg"/><Relationship Id="rId12" Type="http://schemas.openxmlformats.org/officeDocument/2006/relationships/image" Target="../media/image33.png"/><Relationship Id="rId11" Type="http://schemas.openxmlformats.org/officeDocument/2006/relationships/image" Target="../media/image2.svg"/><Relationship Id="rId10" Type="http://schemas.openxmlformats.org/officeDocument/2006/relationships/image" Target="../media/image32.png"/><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0.jpeg"/></Relationships>
</file>

<file path=ppt/slides/_rels/slide6.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8.svg"/><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13.png"/><Relationship Id="rId20" Type="http://schemas.openxmlformats.org/officeDocument/2006/relationships/image" Target="../media/image20.svg"/><Relationship Id="rId2" Type="http://schemas.openxmlformats.org/officeDocument/2006/relationships/image" Target="../media/image7.pn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26.jpeg"/><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6.svg"/><Relationship Id="rId10" Type="http://schemas.openxmlformats.org/officeDocument/2006/relationships/image" Target="../media/image5.png"/><Relationship Id="rId1" Type="http://schemas.openxmlformats.org/officeDocument/2006/relationships/image" Target="../media/image25.jpeg"/></Relationships>
</file>

<file path=ppt/slides/_rels/slide7.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image" Target="../media/image4.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3" Type="http://schemas.openxmlformats.org/officeDocument/2006/relationships/image" Target="../media/image27.png"/><Relationship Id="rId23" Type="http://schemas.openxmlformats.org/officeDocument/2006/relationships/slideLayout" Target="../slideLayouts/slideLayout11.xml"/><Relationship Id="rId22" Type="http://schemas.openxmlformats.org/officeDocument/2006/relationships/image" Target="../media/image14.svg"/><Relationship Id="rId21" Type="http://schemas.openxmlformats.org/officeDocument/2006/relationships/image" Target="../media/image13.png"/><Relationship Id="rId20" Type="http://schemas.openxmlformats.org/officeDocument/2006/relationships/image" Target="../media/image20.svg"/><Relationship Id="rId2" Type="http://schemas.openxmlformats.org/officeDocument/2006/relationships/image" Target="../media/image8.sv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12.svg"/><Relationship Id="rId13" Type="http://schemas.openxmlformats.org/officeDocument/2006/relationships/image" Target="../media/image11.pn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2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1" Type="http://schemas.openxmlformats.org/officeDocument/2006/relationships/slideLayout" Target="../slideLayouts/slideLayout11.xml"/><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13.png"/><Relationship Id="rId18" Type="http://schemas.openxmlformats.org/officeDocument/2006/relationships/image" Target="../media/image20.svg"/><Relationship Id="rId17" Type="http://schemas.openxmlformats.org/officeDocument/2006/relationships/image" Target="../media/image19.png"/><Relationship Id="rId16" Type="http://schemas.openxmlformats.org/officeDocument/2006/relationships/image" Target="../media/image18.svg"/><Relationship Id="rId15" Type="http://schemas.openxmlformats.org/officeDocument/2006/relationships/image" Target="../media/image17.png"/><Relationship Id="rId14" Type="http://schemas.openxmlformats.org/officeDocument/2006/relationships/image" Target="../media/image16.svg"/><Relationship Id="rId13" Type="http://schemas.openxmlformats.org/officeDocument/2006/relationships/image" Target="../media/image15.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6.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1" Type="http://schemas.openxmlformats.org/officeDocument/2006/relationships/slideLayout" Target="../slideLayouts/slideLayout11.xml"/><Relationship Id="rId20" Type="http://schemas.openxmlformats.org/officeDocument/2006/relationships/image" Target="../media/image14.svg"/><Relationship Id="rId2" Type="http://schemas.openxmlformats.org/officeDocument/2006/relationships/image" Target="../media/image8.svg"/><Relationship Id="rId19" Type="http://schemas.openxmlformats.org/officeDocument/2006/relationships/image" Target="../media/image13.png"/><Relationship Id="rId18" Type="http://schemas.openxmlformats.org/officeDocument/2006/relationships/image" Target="../media/image20.svg"/><Relationship Id="rId17" Type="http://schemas.openxmlformats.org/officeDocument/2006/relationships/image" Target="../media/image19.png"/><Relationship Id="rId16" Type="http://schemas.openxmlformats.org/officeDocument/2006/relationships/image" Target="../media/image18.svg"/><Relationship Id="rId15" Type="http://schemas.openxmlformats.org/officeDocument/2006/relationships/image" Target="../media/image17.png"/><Relationship Id="rId14" Type="http://schemas.openxmlformats.org/officeDocument/2006/relationships/image" Target="../media/image16.svg"/><Relationship Id="rId13" Type="http://schemas.openxmlformats.org/officeDocument/2006/relationships/image" Target="../media/image15.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6.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9"/>
          <p:cNvGrpSpPr/>
          <p:nvPr/>
        </p:nvGrpSpPr>
        <p:grpSpPr>
          <a:xfrm rot="4229437">
            <a:off x="963568" y="1592116"/>
            <a:ext cx="5147137" cy="5230130"/>
            <a:chOff x="0" y="0"/>
            <a:chExt cx="11438082" cy="11622510"/>
          </a:xfrm>
        </p:grpSpPr>
        <p:sp>
          <p:nvSpPr>
            <p:cNvPr id="46"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59"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60"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19" name="Group 19"/>
          <p:cNvGrpSpPr/>
          <p:nvPr/>
        </p:nvGrpSpPr>
        <p:grpSpPr>
          <a:xfrm rot="4229437">
            <a:off x="5562238" y="-231122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 name="Group 2"/>
          <p:cNvGrpSpPr/>
          <p:nvPr/>
        </p:nvGrpSpPr>
        <p:grpSpPr>
          <a:xfrm rot="-2700000">
            <a:off x="5693422" y="3600922"/>
            <a:ext cx="3707699" cy="1782548"/>
            <a:chOff x="0" y="0"/>
            <a:chExt cx="660400" cy="317500"/>
          </a:xfrm>
        </p:grpSpPr>
        <p:sp>
          <p:nvSpPr>
            <p:cNvPr id="4"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5" name="TextBox 4"/>
            <p:cNvSpPr txBox="1"/>
            <p:nvPr/>
          </p:nvSpPr>
          <p:spPr>
            <a:xfrm>
              <a:off x="0" y="146050"/>
              <a:ext cx="660400" cy="171450"/>
            </a:xfrm>
            <a:prstGeom prst="rect">
              <a:avLst/>
            </a:prstGeom>
          </p:spPr>
          <p:txBody>
            <a:bodyPr lIns="25399" tIns="25399" rIns="25399" bIns="25399" rtlCol="0" anchor="ctr"/>
            <a:p>
              <a:pPr algn="ctr">
                <a:lnSpc>
                  <a:spcPts val="2125"/>
                </a:lnSpc>
              </a:pPr>
              <a:endParaRPr sz="840"/>
            </a:p>
          </p:txBody>
        </p:sp>
      </p:grpSp>
      <p:sp>
        <p:nvSpPr>
          <p:cNvPr id="6" name="AutoShape 5"/>
          <p:cNvSpPr/>
          <p:nvPr/>
        </p:nvSpPr>
        <p:spPr>
          <a:xfrm flipV="1">
            <a:off x="7065772" y="3984744"/>
            <a:ext cx="2566351" cy="2592608"/>
          </a:xfrm>
          <a:prstGeom prst="line">
            <a:avLst/>
          </a:prstGeom>
          <a:ln w="28575" cap="flat">
            <a:solidFill>
              <a:srgbClr val="8CA9AD"/>
            </a:solidFill>
            <a:prstDash val="solid"/>
            <a:headEnd type="none" w="sm" len="sm"/>
            <a:tailEnd type="none" w="sm" len="sm"/>
          </a:ln>
        </p:spPr>
      </p:sp>
      <p:sp>
        <p:nvSpPr>
          <p:cNvPr id="7" name="AutoShape 6"/>
          <p:cNvSpPr/>
          <p:nvPr/>
        </p:nvSpPr>
        <p:spPr>
          <a:xfrm flipV="1">
            <a:off x="7222110" y="4164899"/>
            <a:ext cx="2519426" cy="2519426"/>
          </a:xfrm>
          <a:prstGeom prst="line">
            <a:avLst/>
          </a:prstGeom>
          <a:ln w="28575" cap="flat">
            <a:solidFill>
              <a:srgbClr val="8CA9AD"/>
            </a:solidFill>
            <a:prstDash val="solid"/>
            <a:headEnd type="none" w="sm" len="sm"/>
            <a:tailEnd type="none" w="sm" len="sm"/>
          </a:ln>
        </p:spPr>
      </p:sp>
      <p:sp>
        <p:nvSpPr>
          <p:cNvPr id="8" name="AutoShape 7"/>
          <p:cNvSpPr/>
          <p:nvPr/>
        </p:nvSpPr>
        <p:spPr>
          <a:xfrm flipV="1">
            <a:off x="7401345" y="4340556"/>
            <a:ext cx="2433571" cy="2433571"/>
          </a:xfrm>
          <a:prstGeom prst="line">
            <a:avLst/>
          </a:prstGeom>
          <a:ln w="28575" cap="flat">
            <a:solidFill>
              <a:srgbClr val="8CA9AD"/>
            </a:solidFill>
            <a:prstDash val="solid"/>
            <a:headEnd type="none" w="sm" len="sm"/>
            <a:tailEnd type="none" w="sm" len="sm"/>
          </a:ln>
        </p:spPr>
      </p:sp>
      <p:sp>
        <p:nvSpPr>
          <p:cNvPr id="10" name="TextBox 8"/>
          <p:cNvSpPr txBox="1"/>
          <p:nvPr/>
        </p:nvSpPr>
        <p:spPr>
          <a:xfrm rot="180000">
            <a:off x="3075305" y="923925"/>
            <a:ext cx="3110865" cy="1068705"/>
          </a:xfrm>
          <a:prstGeom prst="rect">
            <a:avLst/>
          </a:prstGeom>
        </p:spPr>
        <p:txBody>
          <a:bodyPr wrap="square" lIns="0" tIns="0" rIns="0" bIns="0" rtlCol="0" anchor="t">
            <a:prstTxWarp prst="textArchUp">
              <a:avLst/>
            </a:prstTxWarp>
            <a:spAutoFit/>
            <a:scene3d>
              <a:camera prst="perspectiveFront"/>
              <a:lightRig rig="threePt" dir="t"/>
            </a:scene3d>
          </a:bodyPr>
          <a:p>
            <a:pPr algn="ctr">
              <a:lnSpc>
                <a:spcPts val="8335"/>
              </a:lnSpc>
            </a:pPr>
            <a:r>
              <a:rPr lang="en-US" sz="5000">
                <a:solidFill>
                  <a:srgbClr val="227C9D"/>
                </a:solidFill>
                <a:effectLst>
                  <a:outerShdw blurRad="50800" dist="38100" dir="5400000" algn="t" rotWithShape="0">
                    <a:prstClr val="black">
                      <a:alpha val="40000"/>
                    </a:prstClr>
                  </a:outerShdw>
                </a:effectLst>
                <a:latin typeface="Kollektif Bold" panose="020B0604020101010102"/>
              </a:rPr>
              <a:t>Đề tài: </a:t>
            </a:r>
            <a:endParaRPr lang="en-US" sz="5000">
              <a:solidFill>
                <a:srgbClr val="227C9D"/>
              </a:solidFill>
              <a:effectLst>
                <a:outerShdw blurRad="50800" dist="38100" dir="5400000" algn="t" rotWithShape="0">
                  <a:prstClr val="black">
                    <a:alpha val="40000"/>
                  </a:prstClr>
                </a:outerShdw>
              </a:effectLst>
              <a:latin typeface="Kollektif Bold" panose="020B0604020101010102"/>
            </a:endParaRPr>
          </a:p>
        </p:txBody>
      </p:sp>
      <p:sp>
        <p:nvSpPr>
          <p:cNvPr id="12" name="Freeform 10"/>
          <p:cNvSpPr/>
          <p:nvPr/>
        </p:nvSpPr>
        <p:spPr>
          <a:xfrm rot="-10800000">
            <a:off x="4763" y="317917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1"/>
          <p:cNvSpPr/>
          <p:nvPr/>
        </p:nvSpPr>
        <p:spPr>
          <a:xfrm>
            <a:off x="541904" y="3193465"/>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2"/>
          <p:cNvSpPr/>
          <p:nvPr/>
        </p:nvSpPr>
        <p:spPr>
          <a:xfrm>
            <a:off x="0" y="3735370"/>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3"/>
          <p:cNvSpPr/>
          <p:nvPr/>
        </p:nvSpPr>
        <p:spPr>
          <a:xfrm rot="-10800000">
            <a:off x="0" y="427727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4"/>
          <p:cNvSpPr/>
          <p:nvPr/>
        </p:nvSpPr>
        <p:spPr>
          <a:xfrm rot="-5400000">
            <a:off x="541904" y="427727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0" name="Freeform 15"/>
          <p:cNvSpPr/>
          <p:nvPr/>
        </p:nvSpPr>
        <p:spPr>
          <a:xfrm rot="-10800000">
            <a:off x="541904" y="4811861"/>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1" name="Freeform 16"/>
          <p:cNvSpPr/>
          <p:nvPr/>
        </p:nvSpPr>
        <p:spPr>
          <a:xfrm rot="-10800000">
            <a:off x="1660875" y="4291561"/>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17"/>
          <p:cNvSpPr/>
          <p:nvPr/>
        </p:nvSpPr>
        <p:spPr>
          <a:xfrm>
            <a:off x="1660875" y="374965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3" name="Freeform 18"/>
          <p:cNvSpPr/>
          <p:nvPr/>
        </p:nvSpPr>
        <p:spPr>
          <a:xfrm rot="5400000">
            <a:off x="2202779" y="4291561"/>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19"/>
          <p:cNvSpPr/>
          <p:nvPr/>
        </p:nvSpPr>
        <p:spPr>
          <a:xfrm>
            <a:off x="1118971" y="483346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Freeform 20"/>
          <p:cNvSpPr/>
          <p:nvPr/>
        </p:nvSpPr>
        <p:spPr>
          <a:xfrm>
            <a:off x="1660875" y="483346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6" name="Freeform 21"/>
          <p:cNvSpPr/>
          <p:nvPr/>
        </p:nvSpPr>
        <p:spPr>
          <a:xfrm rot="5400000">
            <a:off x="0" y="4819178"/>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22"/>
          <p:cNvSpPr/>
          <p:nvPr/>
        </p:nvSpPr>
        <p:spPr>
          <a:xfrm rot="16200000">
            <a:off x="7735311" y="0"/>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8" name="Freeform 23"/>
          <p:cNvSpPr/>
          <p:nvPr/>
        </p:nvSpPr>
        <p:spPr>
          <a:xfrm rot="16200000">
            <a:off x="8277215" y="0"/>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24"/>
          <p:cNvSpPr/>
          <p:nvPr/>
        </p:nvSpPr>
        <p:spPr>
          <a:xfrm flipH="1" flipV="1">
            <a:off x="8819120" y="0"/>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0" name="Freeform 25"/>
          <p:cNvSpPr/>
          <p:nvPr/>
        </p:nvSpPr>
        <p:spPr>
          <a:xfrm rot="16200000">
            <a:off x="7193407" y="54190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1" name="Freeform 26"/>
          <p:cNvSpPr/>
          <p:nvPr/>
        </p:nvSpPr>
        <p:spPr>
          <a:xfrm rot="16200000">
            <a:off x="7735311" y="54190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7"/>
          <p:cNvSpPr/>
          <p:nvPr/>
        </p:nvSpPr>
        <p:spPr>
          <a:xfrm>
            <a:off x="8277215" y="108380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3" name="Freeform 28"/>
          <p:cNvSpPr/>
          <p:nvPr/>
        </p:nvSpPr>
        <p:spPr>
          <a:xfrm rot="5400000">
            <a:off x="8819120" y="54190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4" name="Freeform 29"/>
          <p:cNvSpPr/>
          <p:nvPr/>
        </p:nvSpPr>
        <p:spPr>
          <a:xfrm rot="5400000" flipH="1" flipV="1">
            <a:off x="8819120" y="1083809"/>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47" name="Group 32"/>
          <p:cNvGrpSpPr/>
          <p:nvPr/>
        </p:nvGrpSpPr>
        <p:grpSpPr>
          <a:xfrm rot="2700000">
            <a:off x="-688196" y="-1546660"/>
            <a:ext cx="3707699" cy="1782548"/>
            <a:chOff x="0" y="0"/>
            <a:chExt cx="660400" cy="317500"/>
          </a:xfrm>
        </p:grpSpPr>
        <p:sp>
          <p:nvSpPr>
            <p:cNvPr id="48"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9" name="TextBox 34"/>
            <p:cNvSpPr txBox="1"/>
            <p:nvPr/>
          </p:nvSpPr>
          <p:spPr>
            <a:xfrm>
              <a:off x="0" y="146050"/>
              <a:ext cx="660400" cy="171450"/>
            </a:xfrm>
            <a:prstGeom prst="rect">
              <a:avLst/>
            </a:prstGeom>
          </p:spPr>
          <p:txBody>
            <a:bodyPr lIns="25399" tIns="25399" rIns="25399" bIns="25399" rtlCol="0" anchor="ctr"/>
            <a:p>
              <a:pPr algn="ctr">
                <a:lnSpc>
                  <a:spcPts val="2125"/>
                </a:lnSpc>
              </a:pPr>
              <a:endParaRPr sz="840"/>
            </a:p>
          </p:txBody>
        </p:sp>
      </p:grpSp>
      <p:sp>
        <p:nvSpPr>
          <p:cNvPr id="50" name="AutoShape 35"/>
          <p:cNvSpPr/>
          <p:nvPr/>
        </p:nvSpPr>
        <p:spPr>
          <a:xfrm>
            <a:off x="-919502" y="-1136885"/>
            <a:ext cx="2592608" cy="2566351"/>
          </a:xfrm>
          <a:prstGeom prst="line">
            <a:avLst/>
          </a:prstGeom>
          <a:ln w="28575" cap="flat">
            <a:solidFill>
              <a:srgbClr val="8CA9AD"/>
            </a:solidFill>
            <a:prstDash val="solid"/>
            <a:headEnd type="none" w="sm" len="sm"/>
            <a:tailEnd type="none" w="sm" len="sm"/>
          </a:ln>
        </p:spPr>
      </p:sp>
      <p:sp>
        <p:nvSpPr>
          <p:cNvPr id="51" name="AutoShape 36"/>
          <p:cNvSpPr/>
          <p:nvPr/>
        </p:nvSpPr>
        <p:spPr>
          <a:xfrm>
            <a:off x="-1026476" y="-980548"/>
            <a:ext cx="2519426" cy="2519426"/>
          </a:xfrm>
          <a:prstGeom prst="line">
            <a:avLst/>
          </a:prstGeom>
          <a:ln w="28575" cap="flat">
            <a:solidFill>
              <a:srgbClr val="8CA9AD"/>
            </a:solidFill>
            <a:prstDash val="solid"/>
            <a:headEnd type="none" w="sm" len="sm"/>
            <a:tailEnd type="none" w="sm" len="sm"/>
          </a:ln>
        </p:spPr>
      </p:sp>
      <p:sp>
        <p:nvSpPr>
          <p:cNvPr id="52" name="AutoShape 37"/>
          <p:cNvSpPr/>
          <p:nvPr/>
        </p:nvSpPr>
        <p:spPr>
          <a:xfrm>
            <a:off x="-1116277" y="-801313"/>
            <a:ext cx="2433571" cy="2433571"/>
          </a:xfrm>
          <a:prstGeom prst="line">
            <a:avLst/>
          </a:prstGeom>
          <a:ln w="28575" cap="flat">
            <a:solidFill>
              <a:srgbClr val="8CA9AD"/>
            </a:solidFill>
            <a:prstDash val="solid"/>
            <a:headEnd type="none" w="sm" len="sm"/>
            <a:tailEnd type="none" w="sm" len="sm"/>
          </a:ln>
        </p:spPr>
      </p:sp>
      <p:sp>
        <p:nvSpPr>
          <p:cNvPr id="53" name="AutoShape 38"/>
          <p:cNvSpPr/>
          <p:nvPr/>
        </p:nvSpPr>
        <p:spPr>
          <a:xfrm>
            <a:off x="-1179604" y="-608179"/>
            <a:ext cx="2345258" cy="2345258"/>
          </a:xfrm>
          <a:prstGeom prst="line">
            <a:avLst/>
          </a:prstGeom>
          <a:ln w="28575" cap="flat">
            <a:solidFill>
              <a:srgbClr val="8CA9AD"/>
            </a:solidFill>
            <a:prstDash val="solid"/>
            <a:headEnd type="none" w="sm" len="sm"/>
            <a:tailEnd type="none" w="sm" len="sm"/>
          </a:ln>
        </p:spPr>
      </p:sp>
      <p:sp>
        <p:nvSpPr>
          <p:cNvPr id="54" name="AutoShape 39"/>
          <p:cNvSpPr/>
          <p:nvPr/>
        </p:nvSpPr>
        <p:spPr>
          <a:xfrm>
            <a:off x="-1251531" y="-388340"/>
            <a:ext cx="2173837" cy="2173837"/>
          </a:xfrm>
          <a:prstGeom prst="line">
            <a:avLst/>
          </a:prstGeom>
          <a:ln w="28575" cap="flat">
            <a:solidFill>
              <a:srgbClr val="8CA9AD"/>
            </a:solidFill>
            <a:prstDash val="solid"/>
            <a:headEnd type="none" w="sm" len="sm"/>
            <a:tailEnd type="none" w="sm" len="sm"/>
          </a:ln>
        </p:spPr>
      </p:sp>
      <p:sp>
        <p:nvSpPr>
          <p:cNvPr id="55" name="AutoShape 40"/>
          <p:cNvSpPr/>
          <p:nvPr/>
        </p:nvSpPr>
        <p:spPr>
          <a:xfrm>
            <a:off x="-1311941" y="-166478"/>
            <a:ext cx="1981799" cy="1992797"/>
          </a:xfrm>
          <a:prstGeom prst="line">
            <a:avLst/>
          </a:prstGeom>
          <a:ln w="28575" cap="flat">
            <a:solidFill>
              <a:srgbClr val="8CA9AD"/>
            </a:solidFill>
            <a:prstDash val="solid"/>
            <a:headEnd type="none" w="sm" len="sm"/>
            <a:tailEnd type="none" w="sm" len="sm"/>
          </a:ln>
        </p:spPr>
      </p:sp>
      <p:sp>
        <p:nvSpPr>
          <p:cNvPr id="56" name="AutoShape 41"/>
          <p:cNvSpPr/>
          <p:nvPr/>
        </p:nvSpPr>
        <p:spPr>
          <a:xfrm>
            <a:off x="-1299057" y="114338"/>
            <a:ext cx="1688743" cy="1680029"/>
          </a:xfrm>
          <a:prstGeom prst="line">
            <a:avLst/>
          </a:prstGeom>
          <a:ln w="28575" cap="flat">
            <a:solidFill>
              <a:srgbClr val="8CA9AD"/>
            </a:solidFill>
            <a:prstDash val="solid"/>
            <a:headEnd type="none" w="sm" len="sm"/>
            <a:tailEnd type="none" w="sm" len="sm"/>
          </a:ln>
        </p:spPr>
      </p:sp>
      <p:sp>
        <p:nvSpPr>
          <p:cNvPr id="57" name="AutoShape 42"/>
          <p:cNvSpPr/>
          <p:nvPr/>
        </p:nvSpPr>
        <p:spPr>
          <a:xfrm>
            <a:off x="-1254898" y="452880"/>
            <a:ext cx="1314299" cy="1335985"/>
          </a:xfrm>
          <a:prstGeom prst="line">
            <a:avLst/>
          </a:prstGeom>
          <a:ln w="28575" cap="flat">
            <a:solidFill>
              <a:srgbClr val="8CA9AD"/>
            </a:solidFill>
            <a:prstDash val="solid"/>
            <a:headEnd type="none" w="sm" len="sm"/>
            <a:tailEnd type="none" w="sm" len="sm"/>
          </a:ln>
        </p:spPr>
      </p:sp>
      <p:sp>
        <p:nvSpPr>
          <p:cNvPr id="58" name="TextBox 8"/>
          <p:cNvSpPr txBox="1"/>
          <p:nvPr/>
        </p:nvSpPr>
        <p:spPr>
          <a:xfrm>
            <a:off x="395605" y="1480185"/>
            <a:ext cx="8648065" cy="1068705"/>
          </a:xfrm>
          <a:prstGeom prst="rect">
            <a:avLst/>
          </a:prstGeom>
          <a:effectLst>
            <a:glow>
              <a:schemeClr val="accent4">
                <a:satMod val="175000"/>
                <a:alpha val="100000"/>
              </a:schemeClr>
            </a:glow>
            <a:outerShdw dir="13500000" sy="23000" kx="1200000" algn="br" rotWithShape="0">
              <a:prstClr val="black">
                <a:alpha val="20000"/>
              </a:prstClr>
            </a:outerShdw>
          </a:effectLst>
        </p:spPr>
        <p:txBody>
          <a:bodyPr wrap="square" lIns="0" tIns="0" rIns="0" bIns="0" rtlCol="0" anchor="t">
            <a:spAutoFit/>
            <a:scene3d>
              <a:camera prst="perspectiveAbove"/>
              <a:lightRig rig="threePt" dir="t"/>
            </a:scene3d>
          </a:bodyPr>
          <a:p>
            <a:pPr algn="ctr">
              <a:lnSpc>
                <a:spcPts val="8335"/>
              </a:lnSpc>
            </a:pPr>
            <a:r>
              <a:rPr lang="en-US" sz="4400">
                <a:solidFill>
                  <a:srgbClr val="227C9D"/>
                </a:solidFill>
                <a:effectLst/>
                <a:latin typeface="Kollektif Bold" panose="020B0604020101010102"/>
              </a:rPr>
              <a:t>Phân tích hành vi mua chéo</a:t>
            </a:r>
            <a:endParaRPr lang="en-US" sz="4400">
              <a:solidFill>
                <a:srgbClr val="227C9D"/>
              </a:solidFill>
              <a:effectLst/>
              <a:latin typeface="Kollektif Bold" panose="020B0604020101010102"/>
            </a:endParaRPr>
          </a:p>
        </p:txBody>
      </p:sp>
      <p:pic>
        <p:nvPicPr>
          <p:cNvPr id="61" name="Picture 60"/>
          <p:cNvPicPr>
            <a:picLocks noChangeAspect="1"/>
          </p:cNvPicPr>
          <p:nvPr/>
        </p:nvPicPr>
        <p:blipFill>
          <a:blip r:embed="rId21"/>
          <a:stretch>
            <a:fillRect/>
          </a:stretch>
        </p:blipFill>
        <p:spPr>
          <a:xfrm>
            <a:off x="5877560" y="2499995"/>
            <a:ext cx="2444750" cy="2226310"/>
          </a:xfrm>
          <a:prstGeom prst="rect">
            <a:avLst/>
          </a:prstGeom>
          <a:solidFill>
            <a:schemeClr val="accent4">
              <a:alpha val="30000"/>
            </a:schemeClr>
          </a:solidFill>
        </p:spPr>
      </p:pic>
      <p:sp>
        <p:nvSpPr>
          <p:cNvPr id="11" name="Freeform 18"/>
          <p:cNvSpPr/>
          <p:nvPr/>
        </p:nvSpPr>
        <p:spPr>
          <a:xfrm>
            <a:off x="1404267" y="-236198"/>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62" name="TextBox 8"/>
          <p:cNvSpPr txBox="1"/>
          <p:nvPr/>
        </p:nvSpPr>
        <p:spPr>
          <a:xfrm>
            <a:off x="-237490" y="2124710"/>
            <a:ext cx="6971665" cy="1068705"/>
          </a:xfrm>
          <a:prstGeom prst="rect">
            <a:avLst/>
          </a:prstGeom>
          <a:effectLst>
            <a:glow>
              <a:schemeClr val="accent4">
                <a:satMod val="175000"/>
                <a:alpha val="100000"/>
              </a:schemeClr>
            </a:glow>
            <a:outerShdw dir="13500000" sy="23000" kx="1200000" algn="br" rotWithShape="0">
              <a:prstClr val="black">
                <a:alpha val="20000"/>
              </a:prstClr>
            </a:outerShdw>
          </a:effectLst>
        </p:spPr>
        <p:txBody>
          <a:bodyPr wrap="square" lIns="0" tIns="0" rIns="0" bIns="0" rtlCol="0" anchor="t">
            <a:spAutoFit/>
            <a:scene3d>
              <a:camera prst="perspectiveAbove"/>
              <a:lightRig rig="threePt" dir="t"/>
            </a:scene3d>
          </a:bodyPr>
          <a:p>
            <a:pPr algn="ctr">
              <a:lnSpc>
                <a:spcPts val="8335"/>
              </a:lnSpc>
            </a:pPr>
            <a:r>
              <a:rPr lang="en-US" sz="2800">
                <a:solidFill>
                  <a:srgbClr val="227C9D"/>
                </a:solidFill>
                <a:effectLst/>
                <a:latin typeface="Times New Roman" panose="02020603050405020304" charset="0"/>
                <a:cs typeface="Times New Roman" panose="02020603050405020304" charset="0"/>
              </a:rPr>
              <a:t>GVHD : Ths. Hồ Hướng Thiên</a:t>
            </a:r>
            <a:endParaRPr lang="en-US" sz="2800">
              <a:solidFill>
                <a:srgbClr val="227C9D"/>
              </a:solidFill>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1" name="Group 30"/>
          <p:cNvGrpSpPr/>
          <p:nvPr/>
        </p:nvGrpSpPr>
        <p:grpSpPr>
          <a:xfrm rot="0">
            <a:off x="2872105" y="657225"/>
            <a:ext cx="3700145" cy="687070"/>
            <a:chOff x="5952" y="5275"/>
            <a:chExt cx="4990" cy="1227"/>
          </a:xfrm>
        </p:grpSpPr>
        <p:sp>
          <p:nvSpPr>
            <p:cNvPr id="16" name="Rectangles 15"/>
            <p:cNvSpPr/>
            <p:nvPr/>
          </p:nvSpPr>
          <p:spPr>
            <a:xfrm>
              <a:off x="5952" y="5275"/>
              <a:ext cx="4990" cy="122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8028201" y="-27551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125027" y="-26332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0" name="Round Diagonal Corner Rectangle 29"/>
          <p:cNvSpPr/>
          <p:nvPr/>
        </p:nvSpPr>
        <p:spPr>
          <a:xfrm>
            <a:off x="793750" y="123825"/>
            <a:ext cx="3709670" cy="582930"/>
          </a:xfrm>
          <a:prstGeom prst="round2Diag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Text Box 37"/>
          <p:cNvSpPr txBox="1"/>
          <p:nvPr/>
        </p:nvSpPr>
        <p:spPr>
          <a:xfrm>
            <a:off x="899160" y="123825"/>
            <a:ext cx="345440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2. Hướng ứng dụng</a:t>
            </a:r>
            <a:endParaRPr lang="en-US" sz="3200">
              <a:solidFill>
                <a:srgbClr val="227C9D"/>
              </a:solidFill>
              <a:latin typeface="Times New Roman" panose="02020603050405020304" charset="0"/>
              <a:cs typeface="Times New Roman" panose="02020603050405020304" charset="0"/>
            </a:endParaRPr>
          </a:p>
        </p:txBody>
      </p:sp>
      <p:sp>
        <p:nvSpPr>
          <p:cNvPr id="3" name="Text Box 2"/>
          <p:cNvSpPr txBox="1"/>
          <p:nvPr/>
        </p:nvSpPr>
        <p:spPr>
          <a:xfrm>
            <a:off x="515620" y="843280"/>
            <a:ext cx="8232775" cy="1383665"/>
          </a:xfrm>
          <a:prstGeom prst="rect">
            <a:avLst/>
          </a:prstGeom>
        </p:spPr>
        <p:txBody>
          <a:bodyPr wrap="square">
            <a:spAutoFit/>
          </a:bodyPr>
          <a:p>
            <a:pPr fontAlgn="base"/>
            <a:r>
              <a:rPr lang="en-US" altLang="zh-CN" sz="2800" i="0">
                <a:solidFill>
                  <a:srgbClr val="000000"/>
                </a:solidFill>
                <a:latin typeface="Times New Roman" panose="02020603050405020304"/>
                <a:ea typeface="Times New Roman" panose="02020603050405020304"/>
              </a:rPr>
              <a:t>Có thể áp dụng trong nhiều lĩnh vực khác nhau, </a:t>
            </a:r>
            <a:r>
              <a:rPr lang="en-US" altLang="en-US" sz="2800" i="0">
                <a:solidFill>
                  <a:srgbClr val="000000"/>
                </a:solidFill>
                <a:latin typeface="Times New Roman" panose="02020603050405020304"/>
                <a:ea typeface="Times New Roman" panose="02020603050405020304"/>
              </a:rPr>
              <a:t>đ</a:t>
            </a:r>
            <a:r>
              <a:rPr lang="en-US" altLang="en-US" sz="2800" i="0">
                <a:solidFill>
                  <a:srgbClr val="000000"/>
                </a:solidFill>
                <a:latin typeface="Times New Roman" panose="02020603050405020304"/>
                <a:ea typeface="Times New Roman" panose="02020603050405020304"/>
              </a:rPr>
              <a:t>ặc biệt là những ngành tập trung vào việc cải thiện trải nghiệm khách hàng và tối </a:t>
            </a:r>
            <a:r>
              <a:rPr lang="en-US" altLang="en-US" sz="2800" i="0">
                <a:solidFill>
                  <a:srgbClr val="000000"/>
                </a:solidFill>
                <a:latin typeface="Times New Roman" panose="02020603050405020304"/>
                <a:ea typeface="Times New Roman" panose="02020603050405020304"/>
              </a:rPr>
              <a:t>ư</a:t>
            </a:r>
            <a:r>
              <a:rPr lang="en-US" altLang="en-US" sz="2800" i="0">
                <a:solidFill>
                  <a:srgbClr val="000000"/>
                </a:solidFill>
                <a:latin typeface="Times New Roman" panose="02020603050405020304"/>
                <a:ea typeface="Times New Roman" panose="02020603050405020304"/>
              </a:rPr>
              <a:t>u hóa doanh thu.</a:t>
            </a:r>
            <a:endParaRPr lang="en-US" altLang="en-US" sz="2800" i="0">
              <a:solidFill>
                <a:srgbClr val="000000"/>
              </a:solidFill>
              <a:latin typeface="Times New Roman" panose="02020603050405020304"/>
              <a:ea typeface="Times New Roman" panose="02020603050405020304"/>
            </a:endParaRPr>
          </a:p>
        </p:txBody>
      </p:sp>
      <p:sp>
        <p:nvSpPr>
          <p:cNvPr id="4" name="Text Box 3"/>
          <p:cNvSpPr txBox="1"/>
          <p:nvPr/>
        </p:nvSpPr>
        <p:spPr>
          <a:xfrm>
            <a:off x="326390" y="2283460"/>
            <a:ext cx="36760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Thương mại điện tử </a:t>
            </a:r>
            <a:endParaRPr lang="en-US" altLang="zh-CN" sz="2800" i="0">
              <a:solidFill>
                <a:srgbClr val="000000"/>
              </a:solidFill>
              <a:latin typeface="Times New Roman" panose="02020603050405020304"/>
              <a:ea typeface="Times New Roman" panose="02020603050405020304"/>
            </a:endParaRPr>
          </a:p>
        </p:txBody>
      </p:sp>
      <p:sp>
        <p:nvSpPr>
          <p:cNvPr id="5" name="Text Box 4"/>
          <p:cNvSpPr txBox="1"/>
          <p:nvPr/>
        </p:nvSpPr>
        <p:spPr>
          <a:xfrm>
            <a:off x="326390" y="2753995"/>
            <a:ext cx="167576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Bán lẻ </a:t>
            </a:r>
            <a:endParaRPr lang="en-US" altLang="zh-CN" sz="2800" i="0">
              <a:solidFill>
                <a:srgbClr val="000000"/>
              </a:solidFill>
              <a:latin typeface="Times New Roman" panose="02020603050405020304"/>
              <a:ea typeface="Times New Roman" panose="02020603050405020304"/>
            </a:endParaRPr>
          </a:p>
        </p:txBody>
      </p:sp>
      <p:sp>
        <p:nvSpPr>
          <p:cNvPr id="6" name="Text Box 5"/>
          <p:cNvSpPr txBox="1"/>
          <p:nvPr/>
        </p:nvSpPr>
        <p:spPr>
          <a:xfrm>
            <a:off x="323215" y="3219450"/>
            <a:ext cx="39357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Ngân hàng và tài chính </a:t>
            </a:r>
            <a:endParaRPr lang="en-US" altLang="zh-CN" sz="2800" i="0">
              <a:solidFill>
                <a:srgbClr val="000000"/>
              </a:solidFill>
              <a:latin typeface="Times New Roman" panose="02020603050405020304"/>
              <a:ea typeface="Times New Roman" panose="02020603050405020304"/>
            </a:endParaRPr>
          </a:p>
        </p:txBody>
      </p:sp>
      <p:sp>
        <p:nvSpPr>
          <p:cNvPr id="10" name="Text Box 9"/>
          <p:cNvSpPr txBox="1"/>
          <p:nvPr/>
        </p:nvSpPr>
        <p:spPr>
          <a:xfrm>
            <a:off x="326390" y="3695065"/>
            <a:ext cx="384937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Du lịch và khách sạn </a:t>
            </a:r>
            <a:endParaRPr lang="en-US" altLang="zh-CN" sz="2800" i="0">
              <a:solidFill>
                <a:srgbClr val="000000"/>
              </a:solidFill>
              <a:latin typeface="Times New Roman" panose="02020603050405020304"/>
              <a:ea typeface="Times New Roman" panose="02020603050405020304"/>
            </a:endParaRPr>
          </a:p>
        </p:txBody>
      </p:sp>
      <p:sp>
        <p:nvSpPr>
          <p:cNvPr id="11" name="Text Box 10"/>
          <p:cNvSpPr txBox="1"/>
          <p:nvPr/>
        </p:nvSpPr>
        <p:spPr>
          <a:xfrm>
            <a:off x="4139565" y="2315845"/>
            <a:ext cx="33642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Chăm sóc sức khỏe </a:t>
            </a:r>
            <a:endParaRPr lang="en-US" altLang="zh-CN" sz="2800" i="0">
              <a:solidFill>
                <a:srgbClr val="000000"/>
              </a:solidFill>
              <a:latin typeface="Times New Roman" panose="02020603050405020304"/>
              <a:ea typeface="Times New Roman" panose="02020603050405020304"/>
            </a:endParaRPr>
          </a:p>
        </p:txBody>
      </p:sp>
      <p:sp>
        <p:nvSpPr>
          <p:cNvPr id="12" name="Text Box 11"/>
          <p:cNvSpPr txBox="1"/>
          <p:nvPr/>
        </p:nvSpPr>
        <p:spPr>
          <a:xfrm>
            <a:off x="4139565" y="2787650"/>
            <a:ext cx="409130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Công nghệ và phần mềm </a:t>
            </a:r>
            <a:endParaRPr lang="en-US" altLang="zh-CN" sz="2800" i="0">
              <a:solidFill>
                <a:srgbClr val="000000"/>
              </a:solidFill>
              <a:latin typeface="Times New Roman" panose="02020603050405020304"/>
              <a:ea typeface="Times New Roman" panose="02020603050405020304"/>
            </a:endParaRPr>
          </a:p>
        </p:txBody>
      </p:sp>
      <p:sp>
        <p:nvSpPr>
          <p:cNvPr id="13" name="Text Box 12"/>
          <p:cNvSpPr txBox="1"/>
          <p:nvPr/>
        </p:nvSpPr>
        <p:spPr>
          <a:xfrm>
            <a:off x="4139565" y="3275965"/>
            <a:ext cx="19107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Giáo dục </a:t>
            </a:r>
            <a:endParaRPr lang="en-US" altLang="zh-CN" sz="2800" i="0">
              <a:solidFill>
                <a:srgbClr val="000000"/>
              </a:solidFill>
              <a:latin typeface="Times New Roman" panose="02020603050405020304"/>
              <a:ea typeface="Times New Roman" panose="02020603050405020304"/>
            </a:endParaRPr>
          </a:p>
        </p:txBody>
      </p:sp>
      <p:sp>
        <p:nvSpPr>
          <p:cNvPr id="32" name="Text Box 31"/>
          <p:cNvSpPr txBox="1"/>
          <p:nvPr/>
        </p:nvSpPr>
        <p:spPr>
          <a:xfrm>
            <a:off x="4139565" y="3741420"/>
            <a:ext cx="398526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Giải trí và truyền thông </a:t>
            </a:r>
            <a:endParaRPr lang="en-US" altLang="zh-CN" sz="2800" i="0">
              <a:solidFill>
                <a:srgbClr val="000000"/>
              </a:solidFill>
              <a:latin typeface="Times New Roman" panose="02020603050405020304"/>
              <a:ea typeface="Times New Roman" panose="02020603050405020304"/>
            </a:endParaRPr>
          </a:p>
        </p:txBody>
      </p:sp>
      <p:sp>
        <p:nvSpPr>
          <p:cNvPr id="33" name="Text Box 32"/>
          <p:cNvSpPr txBox="1"/>
          <p:nvPr/>
        </p:nvSpPr>
        <p:spPr>
          <a:xfrm>
            <a:off x="971550" y="4217035"/>
            <a:ext cx="240665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Dịch vụ ô tô </a:t>
            </a:r>
            <a:endParaRPr lang="en-US" altLang="zh-CN" sz="2800" i="0">
              <a:solidFill>
                <a:srgbClr val="000000"/>
              </a:solidFill>
              <a:latin typeface="Times New Roman" panose="02020603050405020304"/>
              <a:ea typeface="Times New Roman" panose="02020603050405020304"/>
            </a:endParaRPr>
          </a:p>
        </p:txBody>
      </p:sp>
      <p:sp>
        <p:nvSpPr>
          <p:cNvPr id="36" name="Text Box 35"/>
          <p:cNvSpPr txBox="1"/>
          <p:nvPr/>
        </p:nvSpPr>
        <p:spPr>
          <a:xfrm>
            <a:off x="3748405" y="4263390"/>
            <a:ext cx="509778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a:latin typeface="Times New Roman" panose="02020603050405020304"/>
                <a:ea typeface="Times New Roman" panose="02020603050405020304"/>
                <a:sym typeface="+mn-ea"/>
              </a:rPr>
              <a:t> Ngành thực phẩm và đồ uống</a:t>
            </a:r>
            <a:endParaRPr lang="en-US" altLang="zh-CN" sz="2800" i="0">
              <a:solidFill>
                <a:srgbClr val="000000"/>
              </a:solidFill>
              <a:latin typeface="Times New Roman" panose="02020603050405020304"/>
              <a:ea typeface="Times New Roman" panose="02020603050405020304"/>
              <a:sym typeface="+mn-ea"/>
            </a:endParaRPr>
          </a:p>
        </p:txBody>
      </p:sp>
      <p:sp>
        <p:nvSpPr>
          <p:cNvPr id="34" name="Rounded Rectangle 33"/>
          <p:cNvSpPr/>
          <p:nvPr/>
        </p:nvSpPr>
        <p:spPr>
          <a:xfrm>
            <a:off x="251460" y="915670"/>
            <a:ext cx="8712835" cy="4032250"/>
          </a:xfrm>
          <a:prstGeom prst="round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ound Same Side Corner Rectangle 34"/>
          <p:cNvSpPr/>
          <p:nvPr/>
        </p:nvSpPr>
        <p:spPr>
          <a:xfrm>
            <a:off x="467360" y="774065"/>
            <a:ext cx="8322945" cy="4382135"/>
          </a:xfrm>
          <a:prstGeom prst="round2SameRect">
            <a:avLst/>
          </a:prstGeom>
          <a:solidFill>
            <a:schemeClr val="accent1">
              <a:lumMod val="20000"/>
              <a:lumOff val="8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Text Box 38"/>
          <p:cNvSpPr txBox="1"/>
          <p:nvPr/>
        </p:nvSpPr>
        <p:spPr>
          <a:xfrm>
            <a:off x="2843530" y="915670"/>
            <a:ext cx="5728335" cy="521970"/>
          </a:xfrm>
          <a:prstGeom prst="rect">
            <a:avLst/>
          </a:prstGeom>
        </p:spPr>
        <p:txBody>
          <a:bodyPr wrap="square">
            <a:spAutoFit/>
          </a:bodyPr>
          <a:p>
            <a:pPr fontAlgn="base">
              <a:spcBef>
                <a:spcPct val="0"/>
              </a:spcBef>
              <a:spcAft>
                <a:spcPct val="0"/>
              </a:spcAft>
            </a:pPr>
            <a:r>
              <a:rPr lang="en-US" altLang="en-US" sz="2800" b="0" i="0">
                <a:solidFill>
                  <a:srgbClr val="227C9D"/>
                </a:solidFill>
                <a:latin typeface="Times New Roman" panose="02020603050405020304"/>
                <a:ea typeface="Times New Roman" panose="02020603050405020304"/>
              </a:rPr>
              <a:t>Về quy mô cửa hàng:</a:t>
            </a:r>
            <a:endParaRPr lang="en-US" altLang="en-US" sz="2800" b="0" i="0">
              <a:solidFill>
                <a:srgbClr val="227C9D"/>
              </a:solidFill>
              <a:latin typeface="Times New Roman" panose="02020603050405020304"/>
              <a:ea typeface="Times New Roman" panose="02020603050405020304"/>
            </a:endParaRPr>
          </a:p>
        </p:txBody>
      </p:sp>
      <p:sp>
        <p:nvSpPr>
          <p:cNvPr id="37" name="Text Box 36"/>
          <p:cNvSpPr txBox="1"/>
          <p:nvPr/>
        </p:nvSpPr>
        <p:spPr>
          <a:xfrm>
            <a:off x="539750" y="1409700"/>
            <a:ext cx="7866380" cy="3538220"/>
          </a:xfrm>
          <a:prstGeom prst="rect">
            <a:avLst/>
          </a:prstGeom>
        </p:spPr>
        <p:txBody>
          <a:bodyPr wrap="square">
            <a:spAutoFit/>
          </a:bodyPr>
          <a:p>
            <a:pPr fontAlgn="base">
              <a:spcBef>
                <a:spcPct val="0"/>
              </a:spcBef>
              <a:spcAft>
                <a:spcPct val="0"/>
              </a:spcAft>
              <a:buFont typeface="Arial" panose="020B0604020202020204"/>
              <a:buChar char="•"/>
            </a:pPr>
            <a:r>
              <a:rPr lang="en-US" altLang="zh-CN" sz="2800" b="0" i="0">
                <a:solidFill>
                  <a:srgbClr val="227C9D"/>
                </a:solidFill>
                <a:latin typeface="Times New Roman" panose="02020603050405020304"/>
                <a:ea typeface="Times New Roman" panose="02020603050405020304"/>
              </a:rPr>
              <a:t> Cửa hàng nhỏ: Tập trung món phổ biến, khuyến mãi nhỏ, tối ưu không gian.</a:t>
            </a:r>
            <a:br>
              <a:rPr lang="en-US" altLang="zh-CN" sz="2800" b="0" i="0">
                <a:solidFill>
                  <a:srgbClr val="227C9D"/>
                </a:solidFill>
                <a:latin typeface="Times New Roman" panose="02020603050405020304"/>
                <a:ea typeface="Times New Roman" panose="02020603050405020304"/>
              </a:rPr>
            </a:br>
            <a:endParaRPr lang="en-US" altLang="zh-CN" sz="2800" b="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b="0" i="0">
                <a:solidFill>
                  <a:srgbClr val="227C9D"/>
                </a:solidFill>
                <a:latin typeface="Times New Roman" panose="02020603050405020304"/>
                <a:ea typeface="Times New Roman" panose="02020603050405020304"/>
              </a:rPr>
              <a:t> Cửa hàng trung bình: Đẩy mạnh combo nhóm nhỏ, quản lý giờ cao điểm.</a:t>
            </a:r>
            <a:br>
              <a:rPr lang="en-US" altLang="zh-CN" sz="2800" b="0" i="0">
                <a:solidFill>
                  <a:srgbClr val="227C9D"/>
                </a:solidFill>
                <a:latin typeface="Times New Roman" panose="02020603050405020304"/>
                <a:ea typeface="Times New Roman" panose="02020603050405020304"/>
              </a:rPr>
            </a:br>
            <a:endParaRPr lang="en-US" altLang="zh-CN" sz="2800" b="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b="0" i="0">
                <a:solidFill>
                  <a:srgbClr val="227C9D"/>
                </a:solidFill>
                <a:latin typeface="Times New Roman" panose="02020603050405020304"/>
                <a:ea typeface="Times New Roman" panose="02020603050405020304"/>
              </a:rPr>
              <a:t> Cửa hàng lớn: Thiết kế combo lớn, tập trung vào trải nghiệm nhóm, và sự kiện.</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1" name="Group 30"/>
          <p:cNvGrpSpPr/>
          <p:nvPr/>
        </p:nvGrpSpPr>
        <p:grpSpPr>
          <a:xfrm rot="0">
            <a:off x="2872105" y="657225"/>
            <a:ext cx="3700145" cy="687070"/>
            <a:chOff x="5952" y="5275"/>
            <a:chExt cx="4990" cy="1227"/>
          </a:xfrm>
        </p:grpSpPr>
        <p:sp>
          <p:nvSpPr>
            <p:cNvPr id="16" name="Rectangles 15"/>
            <p:cNvSpPr/>
            <p:nvPr/>
          </p:nvSpPr>
          <p:spPr>
            <a:xfrm>
              <a:off x="5952" y="5275"/>
              <a:ext cx="4990" cy="122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8028201" y="-27551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125027" y="-26332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0" name="Round Diagonal Corner Rectangle 29"/>
          <p:cNvSpPr/>
          <p:nvPr/>
        </p:nvSpPr>
        <p:spPr>
          <a:xfrm>
            <a:off x="793750" y="123825"/>
            <a:ext cx="4693285" cy="582930"/>
          </a:xfrm>
          <a:prstGeom prst="round2Diag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Text Box 37"/>
          <p:cNvSpPr txBox="1"/>
          <p:nvPr/>
        </p:nvSpPr>
        <p:spPr>
          <a:xfrm>
            <a:off x="1043305" y="115570"/>
            <a:ext cx="479171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3. Phương pháp phân tích</a:t>
            </a:r>
            <a:endParaRPr lang="en-US" sz="3200">
              <a:solidFill>
                <a:srgbClr val="227C9D"/>
              </a:solidFill>
              <a:latin typeface="Times New Roman" panose="02020603050405020304" charset="0"/>
              <a:cs typeface="Times New Roman" panose="02020603050405020304" charset="0"/>
            </a:endParaRPr>
          </a:p>
        </p:txBody>
      </p:sp>
      <p:sp>
        <p:nvSpPr>
          <p:cNvPr id="3" name="Text Box 2"/>
          <p:cNvSpPr txBox="1"/>
          <p:nvPr/>
        </p:nvSpPr>
        <p:spPr>
          <a:xfrm>
            <a:off x="515620" y="843280"/>
            <a:ext cx="8232775" cy="1383665"/>
          </a:xfrm>
          <a:prstGeom prst="rect">
            <a:avLst/>
          </a:prstGeom>
        </p:spPr>
        <p:txBody>
          <a:bodyPr wrap="square">
            <a:spAutoFit/>
          </a:bodyPr>
          <a:p>
            <a:pPr fontAlgn="base"/>
            <a:r>
              <a:rPr lang="en-US" altLang="zh-CN" sz="2800" i="0">
                <a:solidFill>
                  <a:srgbClr val="000000"/>
                </a:solidFill>
                <a:latin typeface="Times New Roman" panose="02020603050405020304"/>
                <a:ea typeface="Times New Roman" panose="02020603050405020304"/>
              </a:rPr>
              <a:t>Có thể áp dụng trong nhiều lĩnh vực khác nhau, </a:t>
            </a:r>
            <a:r>
              <a:rPr lang="en-US" altLang="en-US" sz="2800" i="0">
                <a:solidFill>
                  <a:srgbClr val="000000"/>
                </a:solidFill>
                <a:latin typeface="Times New Roman" panose="02020603050405020304"/>
                <a:ea typeface="Times New Roman" panose="02020603050405020304"/>
              </a:rPr>
              <a:t>đ</a:t>
            </a:r>
            <a:r>
              <a:rPr lang="en-US" altLang="en-US" sz="2800" i="0">
                <a:solidFill>
                  <a:srgbClr val="000000"/>
                </a:solidFill>
                <a:latin typeface="Times New Roman" panose="02020603050405020304"/>
                <a:ea typeface="Times New Roman" panose="02020603050405020304"/>
              </a:rPr>
              <a:t>ặc biệt là những ngành tập trung vào việc cải thiện trải nghiệm khách hàng và tối </a:t>
            </a:r>
            <a:r>
              <a:rPr lang="en-US" altLang="en-US" sz="2800" i="0">
                <a:solidFill>
                  <a:srgbClr val="000000"/>
                </a:solidFill>
                <a:latin typeface="Times New Roman" panose="02020603050405020304"/>
                <a:ea typeface="Times New Roman" panose="02020603050405020304"/>
              </a:rPr>
              <a:t>ư</a:t>
            </a:r>
            <a:r>
              <a:rPr lang="en-US" altLang="en-US" sz="2800" i="0">
                <a:solidFill>
                  <a:srgbClr val="000000"/>
                </a:solidFill>
                <a:latin typeface="Times New Roman" panose="02020603050405020304"/>
                <a:ea typeface="Times New Roman" panose="02020603050405020304"/>
              </a:rPr>
              <a:t>u hóa doanh thu.</a:t>
            </a:r>
            <a:endParaRPr lang="en-US" altLang="en-US" sz="2800" i="0">
              <a:solidFill>
                <a:srgbClr val="000000"/>
              </a:solidFill>
              <a:latin typeface="Times New Roman" panose="02020603050405020304"/>
              <a:ea typeface="Times New Roman" panose="02020603050405020304"/>
            </a:endParaRPr>
          </a:p>
        </p:txBody>
      </p:sp>
      <p:sp>
        <p:nvSpPr>
          <p:cNvPr id="4" name="Text Box 3"/>
          <p:cNvSpPr txBox="1"/>
          <p:nvPr/>
        </p:nvSpPr>
        <p:spPr>
          <a:xfrm>
            <a:off x="326390" y="2283460"/>
            <a:ext cx="36760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Thương mại điện tử </a:t>
            </a:r>
            <a:endParaRPr lang="en-US" altLang="zh-CN" sz="2800" i="0">
              <a:solidFill>
                <a:srgbClr val="000000"/>
              </a:solidFill>
              <a:latin typeface="Times New Roman" panose="02020603050405020304"/>
              <a:ea typeface="Times New Roman" panose="02020603050405020304"/>
            </a:endParaRPr>
          </a:p>
        </p:txBody>
      </p:sp>
      <p:sp>
        <p:nvSpPr>
          <p:cNvPr id="5" name="Text Box 4"/>
          <p:cNvSpPr txBox="1"/>
          <p:nvPr/>
        </p:nvSpPr>
        <p:spPr>
          <a:xfrm>
            <a:off x="326390" y="2753995"/>
            <a:ext cx="167576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Bán lẻ </a:t>
            </a:r>
            <a:endParaRPr lang="en-US" altLang="zh-CN" sz="2800" i="0">
              <a:solidFill>
                <a:srgbClr val="000000"/>
              </a:solidFill>
              <a:latin typeface="Times New Roman" panose="02020603050405020304"/>
              <a:ea typeface="Times New Roman" panose="02020603050405020304"/>
            </a:endParaRPr>
          </a:p>
        </p:txBody>
      </p:sp>
      <p:sp>
        <p:nvSpPr>
          <p:cNvPr id="6" name="Text Box 5"/>
          <p:cNvSpPr txBox="1"/>
          <p:nvPr/>
        </p:nvSpPr>
        <p:spPr>
          <a:xfrm>
            <a:off x="323215" y="3219450"/>
            <a:ext cx="39357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Ngân hàng và tài chính </a:t>
            </a:r>
            <a:endParaRPr lang="en-US" altLang="zh-CN" sz="2800" i="0">
              <a:solidFill>
                <a:srgbClr val="000000"/>
              </a:solidFill>
              <a:latin typeface="Times New Roman" panose="02020603050405020304"/>
              <a:ea typeface="Times New Roman" panose="02020603050405020304"/>
            </a:endParaRPr>
          </a:p>
        </p:txBody>
      </p:sp>
      <p:sp>
        <p:nvSpPr>
          <p:cNvPr id="10" name="Text Box 9"/>
          <p:cNvSpPr txBox="1"/>
          <p:nvPr/>
        </p:nvSpPr>
        <p:spPr>
          <a:xfrm>
            <a:off x="326390" y="3695065"/>
            <a:ext cx="384937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Du lịch và khách sạn </a:t>
            </a:r>
            <a:endParaRPr lang="en-US" altLang="zh-CN" sz="2800" i="0">
              <a:solidFill>
                <a:srgbClr val="000000"/>
              </a:solidFill>
              <a:latin typeface="Times New Roman" panose="02020603050405020304"/>
              <a:ea typeface="Times New Roman" panose="02020603050405020304"/>
            </a:endParaRPr>
          </a:p>
        </p:txBody>
      </p:sp>
      <p:sp>
        <p:nvSpPr>
          <p:cNvPr id="11" name="Text Box 10"/>
          <p:cNvSpPr txBox="1"/>
          <p:nvPr/>
        </p:nvSpPr>
        <p:spPr>
          <a:xfrm>
            <a:off x="4139565" y="2315845"/>
            <a:ext cx="33642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Chăm sóc sức khỏe </a:t>
            </a:r>
            <a:endParaRPr lang="en-US" altLang="zh-CN" sz="2800" i="0">
              <a:solidFill>
                <a:srgbClr val="000000"/>
              </a:solidFill>
              <a:latin typeface="Times New Roman" panose="02020603050405020304"/>
              <a:ea typeface="Times New Roman" panose="02020603050405020304"/>
            </a:endParaRPr>
          </a:p>
        </p:txBody>
      </p:sp>
      <p:sp>
        <p:nvSpPr>
          <p:cNvPr id="12" name="Text Box 11"/>
          <p:cNvSpPr txBox="1"/>
          <p:nvPr/>
        </p:nvSpPr>
        <p:spPr>
          <a:xfrm>
            <a:off x="4139565" y="2787650"/>
            <a:ext cx="409130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Công nghệ và phần mềm </a:t>
            </a:r>
            <a:endParaRPr lang="en-US" altLang="zh-CN" sz="2800" i="0">
              <a:solidFill>
                <a:srgbClr val="000000"/>
              </a:solidFill>
              <a:latin typeface="Times New Roman" panose="02020603050405020304"/>
              <a:ea typeface="Times New Roman" panose="02020603050405020304"/>
            </a:endParaRPr>
          </a:p>
        </p:txBody>
      </p:sp>
      <p:sp>
        <p:nvSpPr>
          <p:cNvPr id="13" name="Text Box 12"/>
          <p:cNvSpPr txBox="1"/>
          <p:nvPr/>
        </p:nvSpPr>
        <p:spPr>
          <a:xfrm>
            <a:off x="4139565" y="3275965"/>
            <a:ext cx="19107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Giáo dục </a:t>
            </a:r>
            <a:endParaRPr lang="en-US" altLang="zh-CN" sz="2800" i="0">
              <a:solidFill>
                <a:srgbClr val="000000"/>
              </a:solidFill>
              <a:latin typeface="Times New Roman" panose="02020603050405020304"/>
              <a:ea typeface="Times New Roman" panose="02020603050405020304"/>
            </a:endParaRPr>
          </a:p>
        </p:txBody>
      </p:sp>
      <p:sp>
        <p:nvSpPr>
          <p:cNvPr id="32" name="Text Box 31"/>
          <p:cNvSpPr txBox="1"/>
          <p:nvPr/>
        </p:nvSpPr>
        <p:spPr>
          <a:xfrm>
            <a:off x="4139565" y="3741420"/>
            <a:ext cx="398526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Giải trí và truyền thông </a:t>
            </a:r>
            <a:endParaRPr lang="en-US" altLang="zh-CN" sz="2800" i="0">
              <a:solidFill>
                <a:srgbClr val="000000"/>
              </a:solidFill>
              <a:latin typeface="Times New Roman" panose="02020603050405020304"/>
              <a:ea typeface="Times New Roman" panose="02020603050405020304"/>
            </a:endParaRPr>
          </a:p>
        </p:txBody>
      </p:sp>
      <p:sp>
        <p:nvSpPr>
          <p:cNvPr id="33" name="Text Box 32"/>
          <p:cNvSpPr txBox="1"/>
          <p:nvPr/>
        </p:nvSpPr>
        <p:spPr>
          <a:xfrm>
            <a:off x="971550" y="4217035"/>
            <a:ext cx="240665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Dịch vụ ô tô </a:t>
            </a:r>
            <a:endParaRPr lang="en-US" altLang="zh-CN" sz="2800" i="0">
              <a:solidFill>
                <a:srgbClr val="000000"/>
              </a:solidFill>
              <a:latin typeface="Times New Roman" panose="02020603050405020304"/>
              <a:ea typeface="Times New Roman" panose="02020603050405020304"/>
            </a:endParaRPr>
          </a:p>
        </p:txBody>
      </p:sp>
      <p:sp>
        <p:nvSpPr>
          <p:cNvPr id="36" name="Text Box 35"/>
          <p:cNvSpPr txBox="1"/>
          <p:nvPr/>
        </p:nvSpPr>
        <p:spPr>
          <a:xfrm>
            <a:off x="3748405" y="4263390"/>
            <a:ext cx="509778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a:latin typeface="Times New Roman" panose="02020603050405020304"/>
                <a:ea typeface="Times New Roman" panose="02020603050405020304"/>
                <a:sym typeface="+mn-ea"/>
              </a:rPr>
              <a:t> Ngành thực phẩm và đồ uống</a:t>
            </a:r>
            <a:endParaRPr lang="en-US" altLang="zh-CN" sz="2800" i="0">
              <a:solidFill>
                <a:srgbClr val="000000"/>
              </a:solidFill>
              <a:latin typeface="Times New Roman" panose="02020603050405020304"/>
              <a:ea typeface="Times New Roman" panose="02020603050405020304"/>
              <a:sym typeface="+mn-ea"/>
            </a:endParaRPr>
          </a:p>
        </p:txBody>
      </p:sp>
      <p:sp>
        <p:nvSpPr>
          <p:cNvPr id="34" name="Rounded Rectangle 33"/>
          <p:cNvSpPr/>
          <p:nvPr/>
        </p:nvSpPr>
        <p:spPr>
          <a:xfrm>
            <a:off x="251460" y="915670"/>
            <a:ext cx="8712835" cy="3842385"/>
          </a:xfrm>
          <a:prstGeom prst="round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ound Same Side Corner Rectangle 34"/>
          <p:cNvSpPr/>
          <p:nvPr/>
        </p:nvSpPr>
        <p:spPr>
          <a:xfrm>
            <a:off x="467360" y="1056640"/>
            <a:ext cx="8322945" cy="3531870"/>
          </a:xfrm>
          <a:prstGeom prst="round2SameRect">
            <a:avLst/>
          </a:prstGeom>
          <a:solidFill>
            <a:schemeClr val="accent1">
              <a:lumMod val="20000"/>
              <a:lumOff val="8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 name="Text Box 39"/>
          <p:cNvSpPr txBox="1"/>
          <p:nvPr/>
        </p:nvSpPr>
        <p:spPr>
          <a:xfrm>
            <a:off x="530860" y="1595755"/>
            <a:ext cx="7974965" cy="953135"/>
          </a:xfrm>
          <a:prstGeom prst="rect">
            <a:avLst/>
          </a:prstGeom>
        </p:spPr>
        <p:txBody>
          <a:bodyPr wrap="square">
            <a:spAutoFit/>
          </a:bodyPr>
          <a:p>
            <a:pPr marL="457200" indent="0" algn="just"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1. Phân tích dự đoán (Predictive Analysis): </a:t>
            </a:r>
            <a:br>
              <a:rPr lang="en-US" altLang="zh-CN" sz="2800" b="0" i="0">
                <a:solidFill>
                  <a:srgbClr val="227C9D"/>
                </a:solidFill>
                <a:latin typeface="Times New Roman" panose="02020603050405020304"/>
                <a:ea typeface="Times New Roman" panose="02020603050405020304"/>
              </a:rPr>
            </a:br>
            <a:r>
              <a:rPr lang="en-US" altLang="zh-CN" sz="2800" b="0" i="0">
                <a:solidFill>
                  <a:srgbClr val="227C9D"/>
                </a:solidFill>
                <a:latin typeface="Times New Roman" panose="02020603050405020304"/>
                <a:ea typeface="Times New Roman" panose="02020603050405020304"/>
              </a:rPr>
              <a:t>Trả lời cho câu hỏi "Điều gì có thể xảy ra?"</a:t>
            </a:r>
            <a:endParaRPr lang="en-US" altLang="zh-CN" sz="2800" b="0" i="0">
              <a:solidFill>
                <a:srgbClr val="227C9D"/>
              </a:solidFill>
              <a:latin typeface="Times New Roman" panose="02020603050405020304"/>
              <a:ea typeface="Times New Roman" panose="02020603050405020304"/>
            </a:endParaRPr>
          </a:p>
        </p:txBody>
      </p:sp>
      <p:sp>
        <p:nvSpPr>
          <p:cNvPr id="41" name="Text Box 40"/>
          <p:cNvSpPr txBox="1"/>
          <p:nvPr/>
        </p:nvSpPr>
        <p:spPr>
          <a:xfrm>
            <a:off x="988060" y="2948940"/>
            <a:ext cx="7517765" cy="953135"/>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2. Phân tích đề xuất (Prescriptive Analysis): Trả lời cho câu hỏi “Chúng ta nên làm gì tiếp theo?”.</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1" name="Group 30"/>
          <p:cNvGrpSpPr/>
          <p:nvPr/>
        </p:nvGrpSpPr>
        <p:grpSpPr>
          <a:xfrm rot="0">
            <a:off x="2872105" y="657225"/>
            <a:ext cx="3700145" cy="687070"/>
            <a:chOff x="5952" y="5275"/>
            <a:chExt cx="4990" cy="1227"/>
          </a:xfrm>
        </p:grpSpPr>
        <p:sp>
          <p:nvSpPr>
            <p:cNvPr id="16" name="Rectangles 15"/>
            <p:cNvSpPr/>
            <p:nvPr/>
          </p:nvSpPr>
          <p:spPr>
            <a:xfrm>
              <a:off x="5952" y="5275"/>
              <a:ext cx="4990" cy="122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8028201" y="-27551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125027" y="-26332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0" name="Round Diagonal Corner Rectangle 29"/>
          <p:cNvSpPr/>
          <p:nvPr/>
        </p:nvSpPr>
        <p:spPr>
          <a:xfrm>
            <a:off x="793750" y="123825"/>
            <a:ext cx="3306445" cy="582930"/>
          </a:xfrm>
          <a:prstGeom prst="round2Diag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Text Box 37"/>
          <p:cNvSpPr txBox="1"/>
          <p:nvPr/>
        </p:nvSpPr>
        <p:spPr>
          <a:xfrm>
            <a:off x="899160" y="123825"/>
            <a:ext cx="345440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4. Nguồn dữ liệu</a:t>
            </a:r>
            <a:endParaRPr lang="en-US" sz="3200">
              <a:solidFill>
                <a:srgbClr val="227C9D"/>
              </a:solidFill>
              <a:latin typeface="Times New Roman" panose="02020603050405020304" charset="0"/>
              <a:cs typeface="Times New Roman" panose="02020603050405020304" charset="0"/>
            </a:endParaRPr>
          </a:p>
        </p:txBody>
      </p:sp>
      <p:sp>
        <p:nvSpPr>
          <p:cNvPr id="37" name="Text Box 36"/>
          <p:cNvSpPr txBox="1"/>
          <p:nvPr/>
        </p:nvSpPr>
        <p:spPr>
          <a:xfrm>
            <a:off x="580390" y="987425"/>
            <a:ext cx="8350885" cy="953135"/>
          </a:xfrm>
          <a:prstGeom prst="rect">
            <a:avLst/>
          </a:prstGeom>
        </p:spPr>
        <p:txBody>
          <a:bodyPr wrap="square">
            <a:spAutoFit/>
          </a:bodyPr>
          <a:p>
            <a:pPr indent="0" fontAlgn="base">
              <a:spcBef>
                <a:spcPct val="0"/>
              </a:spcBef>
              <a:spcAft>
                <a:spcPct val="0"/>
              </a:spcAft>
              <a:buFont typeface="Arial" panose="020B0604020202020204"/>
              <a:buNone/>
            </a:pPr>
            <a:r>
              <a:rPr lang="en-US" altLang="zh-CN" sz="2800" b="0" i="0">
                <a:solidFill>
                  <a:srgbClr val="227C9D"/>
                </a:solidFill>
                <a:latin typeface="Times New Roman" panose="02020603050405020304" charset="0"/>
                <a:ea typeface="Arial" panose="020B0604020202020204"/>
                <a:cs typeface="Times New Roman" panose="02020603050405020304" charset="0"/>
              </a:rPr>
              <a:t>- Tập dữ liệu mà nhóm chọn có tên là "Chipottle.tsv" , được lưu trữ trên Kaggle. Nguồn dữ liệu thu thập: </a:t>
            </a:r>
            <a:endParaRPr lang="en-US" altLang="zh-CN" sz="2800" b="0" i="0">
              <a:solidFill>
                <a:srgbClr val="227C9D"/>
              </a:solidFill>
              <a:latin typeface="Times New Roman" panose="02020603050405020304" charset="0"/>
              <a:ea typeface="Arial" panose="020B0604020202020204"/>
              <a:cs typeface="Times New Roman" panose="02020603050405020304" charset="0"/>
            </a:endParaRPr>
          </a:p>
        </p:txBody>
      </p:sp>
      <p:sp>
        <p:nvSpPr>
          <p:cNvPr id="41" name="Text Box 40"/>
          <p:cNvSpPr txBox="1"/>
          <p:nvPr/>
        </p:nvSpPr>
        <p:spPr>
          <a:xfrm>
            <a:off x="610870" y="1995805"/>
            <a:ext cx="8208010" cy="1383665"/>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 Chứa thông tin chi tiết về đơn hàng từ một nhà hàng bao gồm ID đơn hàng, số lượng đã đặt, tên món, lựa chọn, giá cả và tổng số</a:t>
            </a:r>
            <a:endParaRPr lang="en-US" altLang="zh-CN" sz="2800" b="0" i="0">
              <a:solidFill>
                <a:srgbClr val="227C9D"/>
              </a:solidFill>
              <a:latin typeface="Times New Roman" panose="02020603050405020304"/>
              <a:ea typeface="Times New Roman" panose="02020603050405020304"/>
            </a:endParaRPr>
          </a:p>
        </p:txBody>
      </p:sp>
      <p:sp>
        <p:nvSpPr>
          <p:cNvPr id="42" name="Text Box 41"/>
          <p:cNvSpPr txBox="1"/>
          <p:nvPr/>
        </p:nvSpPr>
        <p:spPr>
          <a:xfrm>
            <a:off x="611505" y="3434715"/>
            <a:ext cx="7647940" cy="953135"/>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 Bộ dữ liệu gồm doanh số bán hàng trong ngày của Chipotle </a:t>
            </a:r>
            <a:endParaRPr lang="en-US" altLang="zh-CN" sz="2800" b="0" i="0">
              <a:solidFill>
                <a:srgbClr val="227C9D"/>
              </a:solidFill>
              <a:latin typeface="Times New Roman" panose="02020603050405020304"/>
              <a:ea typeface="Times New Roman" panose="02020603050405020304"/>
            </a:endParaRPr>
          </a:p>
        </p:txBody>
      </p:sp>
      <p:pic>
        <p:nvPicPr>
          <p:cNvPr id="43" name="Picture 42"/>
          <p:cNvPicPr/>
          <p:nvPr/>
        </p:nvPicPr>
        <p:blipFill>
          <a:blip r:embed="rId21"/>
          <a:stretch>
            <a:fillRect/>
          </a:stretch>
        </p:blipFill>
        <p:spPr>
          <a:xfrm rot="21420000">
            <a:off x="7596505" y="3723640"/>
            <a:ext cx="2018030" cy="19818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1">
            <a:alphaModFix amt="21000"/>
          </a:blip>
          <a:stretch>
            <a:fillRect/>
          </a:stretch>
        </p:blipFill>
        <p:spPr>
          <a:xfrm>
            <a:off x="2987675" y="1347470"/>
            <a:ext cx="7533005" cy="4613275"/>
          </a:xfrm>
          <a:prstGeom prst="rect">
            <a:avLst/>
          </a:prstGeom>
        </p:spPr>
      </p:pic>
      <p:sp>
        <p:nvSpPr>
          <p:cNvPr id="41" name="Freeform 30"/>
          <p:cNvSpPr/>
          <p:nvPr/>
        </p:nvSpPr>
        <p:spPr>
          <a:xfrm rot="-10800000">
            <a:off x="481226" y="392373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grpSp>
        <p:nvGrpSpPr>
          <p:cNvPr id="23" name="Group 23"/>
          <p:cNvGrpSpPr/>
          <p:nvPr/>
        </p:nvGrpSpPr>
        <p:grpSpPr>
          <a:xfrm rot="4229437">
            <a:off x="-2948555" y="216775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Freeform 29"/>
          <p:cNvSpPr/>
          <p:nvPr/>
        </p:nvSpPr>
        <p:spPr>
          <a:xfrm>
            <a:off x="1353948" y="292915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3" name="Round Diagonal Corner Rectangle 42"/>
          <p:cNvSpPr/>
          <p:nvPr/>
        </p:nvSpPr>
        <p:spPr>
          <a:xfrm>
            <a:off x="1247775" y="638175"/>
            <a:ext cx="3872865" cy="551815"/>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 name="Text Box 43"/>
          <p:cNvSpPr txBox="1"/>
          <p:nvPr/>
        </p:nvSpPr>
        <p:spPr>
          <a:xfrm>
            <a:off x="1323975" y="638175"/>
            <a:ext cx="3573780" cy="579120"/>
          </a:xfrm>
          <a:prstGeom prst="rect">
            <a:avLst/>
          </a:prstGeom>
          <a:noFill/>
        </p:spPr>
        <p:txBody>
          <a:bodyPr wrap="square" rtlCol="0">
            <a:noAutofit/>
          </a:bodyPr>
          <a:p>
            <a:r>
              <a:rPr lang="en-US" sz="3200">
                <a:solidFill>
                  <a:srgbClr val="227C9D"/>
                </a:solidFill>
                <a:latin typeface="Times New Roman" panose="02020603050405020304" charset="0"/>
                <a:cs typeface="Times New Roman" panose="02020603050405020304" charset="0"/>
              </a:rPr>
              <a:t>5. Lý do chọn đề tài</a:t>
            </a:r>
            <a:endParaRPr lang="en-US" sz="3200">
              <a:solidFill>
                <a:srgbClr val="227C9D"/>
              </a:solidFill>
              <a:latin typeface="Times New Roman" panose="02020603050405020304" charset="0"/>
              <a:cs typeface="Times New Roman" panose="02020603050405020304" charset="0"/>
            </a:endParaRPr>
          </a:p>
        </p:txBody>
      </p:sp>
      <p:sp>
        <p:nvSpPr>
          <p:cNvPr id="45" name="Text Box 44"/>
          <p:cNvSpPr txBox="1"/>
          <p:nvPr/>
        </p:nvSpPr>
        <p:spPr>
          <a:xfrm>
            <a:off x="1619250" y="1563370"/>
            <a:ext cx="6527165" cy="224536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Tính thực tiễn cao</a:t>
            </a:r>
            <a:endParaRPr lang="en-US" altLang="zh-CN" sz="280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Xu hướng thời đại</a:t>
            </a:r>
            <a:endParaRPr lang="en-US" altLang="zh-CN" sz="280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Tính đa ngành</a:t>
            </a:r>
            <a:endParaRPr lang="en-US" altLang="zh-CN" sz="280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Góp phần nâng cao hiệu quả kinh doanh</a:t>
            </a:r>
            <a:endParaRPr lang="en-US" altLang="zh-CN" sz="280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Cơ hội nghiên cứu sáng tạo</a:t>
            </a:r>
            <a:endParaRPr lang="en-US" altLang="zh-CN" sz="2800" i="0">
              <a:solidFill>
                <a:srgbClr val="227C9D"/>
              </a:solidFill>
              <a:latin typeface="Times New Roman" panose="02020603050405020304"/>
              <a:ea typeface="Times New Roman" panose="02020603050405020304"/>
            </a:endParaRPr>
          </a:p>
        </p:txBody>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353948" y="292915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5" name="Wave 54"/>
          <p:cNvSpPr/>
          <p:nvPr/>
        </p:nvSpPr>
        <p:spPr>
          <a:xfrm>
            <a:off x="1187450" y="4377690"/>
            <a:ext cx="3096895" cy="786130"/>
          </a:xfrm>
          <a:prstGeom prst="wave">
            <a:avLst/>
          </a:prstGeom>
          <a:solidFill>
            <a:schemeClr val="accent1">
              <a:alpha val="7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3" name="Flowchart: Sequential Access Storage 52"/>
          <p:cNvSpPr/>
          <p:nvPr/>
        </p:nvSpPr>
        <p:spPr>
          <a:xfrm>
            <a:off x="697230" y="1923415"/>
            <a:ext cx="525780" cy="504190"/>
          </a:xfrm>
          <a:prstGeom prst="flowChartMagneticTape">
            <a:avLst/>
          </a:prstGeom>
          <a:solidFill>
            <a:srgbClr val="0070C0">
              <a:alpha val="23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rot="4229437">
            <a:off x="-2119880" y="2233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41" name="Freeform 30"/>
          <p:cNvSpPr/>
          <p:nvPr/>
        </p:nvSpPr>
        <p:spPr>
          <a:xfrm rot="-10800000">
            <a:off x="481226" y="392373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Round Diagonal Corner Rectangle 33"/>
          <p:cNvSpPr/>
          <p:nvPr/>
        </p:nvSpPr>
        <p:spPr>
          <a:xfrm>
            <a:off x="1223010" y="218440"/>
            <a:ext cx="4795520" cy="65024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1270635" y="262890"/>
            <a:ext cx="4897755"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6. Mô tả quá trình phân tích</a:t>
            </a:r>
            <a:endParaRPr lang="en-US" sz="3200">
              <a:solidFill>
                <a:srgbClr val="227C9D"/>
              </a:solidFill>
              <a:latin typeface="Times New Roman" panose="02020603050405020304" charset="0"/>
              <a:cs typeface="Times New Roman" panose="02020603050405020304" charset="0"/>
            </a:endParaRPr>
          </a:p>
        </p:txBody>
      </p:sp>
      <p:sp>
        <p:nvSpPr>
          <p:cNvPr id="5" name="Text Box 4"/>
          <p:cNvSpPr txBox="1"/>
          <p:nvPr/>
        </p:nvSpPr>
        <p:spPr>
          <a:xfrm>
            <a:off x="899795" y="1059815"/>
            <a:ext cx="7736205" cy="521970"/>
          </a:xfrm>
          <a:prstGeom prst="rect">
            <a:avLst/>
          </a:prstGeom>
        </p:spPr>
        <p:txBody>
          <a:bodyPr wrap="square">
            <a:spAutoFit/>
          </a:bodyPr>
          <a:p>
            <a:pPr fontAlgn="base">
              <a:spcBef>
                <a:spcPts val="120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Mục tiêu: Nắm rõ cấu trúc và nội dung của dữ liệu</a:t>
            </a:r>
            <a:endParaRPr lang="en-US" altLang="zh-CN" sz="2800" i="0">
              <a:solidFill>
                <a:srgbClr val="227C9D"/>
              </a:solidFill>
              <a:latin typeface="Times New Roman" panose="02020603050405020304"/>
              <a:ea typeface="Times New Roman" panose="02020603050405020304"/>
            </a:endParaRPr>
          </a:p>
        </p:txBody>
      </p:sp>
      <p:sp>
        <p:nvSpPr>
          <p:cNvPr id="12" name="Bent Arrow 11"/>
          <p:cNvSpPr/>
          <p:nvPr/>
        </p:nvSpPr>
        <p:spPr>
          <a:xfrm rot="10800000" flipH="1">
            <a:off x="3058795" y="2978150"/>
            <a:ext cx="1007745" cy="864235"/>
          </a:xfrm>
          <a:prstGeom prst="bentArrow">
            <a:avLst/>
          </a:prstGeom>
          <a:pattFill prst="trellis">
            <a:fgClr>
              <a:schemeClr val="accent1"/>
            </a:fgClr>
            <a:bgClr>
              <a:schemeClr val="bg1"/>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pic>
        <p:nvPicPr>
          <p:cNvPr id="13" name="Picture 12"/>
          <p:cNvPicPr/>
          <p:nvPr/>
        </p:nvPicPr>
        <p:blipFill>
          <a:blip r:embed="rId21"/>
          <a:stretch>
            <a:fillRect/>
          </a:stretch>
        </p:blipFill>
        <p:spPr>
          <a:xfrm>
            <a:off x="4154805" y="1715135"/>
            <a:ext cx="4270375" cy="3043555"/>
          </a:xfrm>
          <a:prstGeom prst="rect">
            <a:avLst/>
          </a:prstGeom>
        </p:spPr>
      </p:pic>
      <p:sp>
        <p:nvSpPr>
          <p:cNvPr id="10" name="Text Box 9"/>
          <p:cNvSpPr txBox="1"/>
          <p:nvPr/>
        </p:nvSpPr>
        <p:spPr>
          <a:xfrm>
            <a:off x="763270" y="1923415"/>
            <a:ext cx="3127375" cy="953135"/>
          </a:xfrm>
          <a:prstGeom prst="rect">
            <a:avLst/>
          </a:prstGeom>
        </p:spPr>
        <p:txBody>
          <a:bodyPr wrap="square">
            <a:spAutoFit/>
          </a:bodyPr>
          <a:p>
            <a:pPr indent="0" fontAlgn="base">
              <a:spcBef>
                <a:spcPts val="1200"/>
              </a:spcBef>
              <a:spcAft>
                <a:spcPts val="1200"/>
              </a:spcAft>
              <a:buNone/>
            </a:pPr>
            <a:r>
              <a:rPr lang="en-US" altLang="zh-CN" sz="2800" b="0" i="0">
                <a:solidFill>
                  <a:srgbClr val="227C9D"/>
                </a:solidFill>
                <a:latin typeface="Times New Roman" panose="02020603050405020304"/>
                <a:ea typeface="Times New Roman" panose="02020603050405020304"/>
              </a:rPr>
              <a:t>1. Dữ liệu gồm </a:t>
            </a:r>
            <a:br>
              <a:rPr lang="en-US" altLang="zh-CN" sz="2800" b="0" i="0">
                <a:solidFill>
                  <a:srgbClr val="227C9D"/>
                </a:solidFill>
                <a:latin typeface="Times New Roman" panose="02020603050405020304"/>
                <a:ea typeface="Times New Roman" panose="02020603050405020304"/>
              </a:rPr>
            </a:br>
            <a:r>
              <a:rPr lang="en-US" altLang="zh-CN" sz="2800" b="0" i="0">
                <a:solidFill>
                  <a:srgbClr val="227C9D"/>
                </a:solidFill>
                <a:latin typeface="Times New Roman" panose="02020603050405020304"/>
                <a:ea typeface="Times New Roman" panose="02020603050405020304"/>
              </a:rPr>
              <a:t>4622 dòng và 5 cột:</a:t>
            </a:r>
            <a:endParaRPr lang="en-US" altLang="zh-CN" sz="2800" b="0" i="0">
              <a:solidFill>
                <a:srgbClr val="227C9D"/>
              </a:solidFill>
              <a:latin typeface="Times New Roman" panose="02020603050405020304"/>
              <a:ea typeface="Times New Roman" panose="02020603050405020304"/>
            </a:endParaRPr>
          </a:p>
        </p:txBody>
      </p:sp>
      <p:sp>
        <p:nvSpPr>
          <p:cNvPr id="54" name="Text Box 53"/>
          <p:cNvSpPr txBox="1"/>
          <p:nvPr/>
        </p:nvSpPr>
        <p:spPr>
          <a:xfrm>
            <a:off x="1187450" y="4515168"/>
            <a:ext cx="5080000" cy="521970"/>
          </a:xfrm>
          <a:prstGeom prst="rect">
            <a:avLst/>
          </a:prstGeom>
        </p:spPr>
        <p:txBody>
          <a:bodyPr>
            <a:spAutoFit/>
          </a:bodyPr>
          <a:p>
            <a:pPr fontAlgn="base"/>
            <a:r>
              <a:rPr lang="en-US" altLang="zh-CN" sz="2800" b="0" i="0">
                <a:solidFill>
                  <a:srgbClr val="227C9D"/>
                </a:solidFill>
                <a:latin typeface="Times New Roman" panose="02020603050405020304"/>
                <a:ea typeface="Times New Roman" panose="02020603050405020304"/>
              </a:rPr>
              <a:t>I. Khám phá dữ liệu</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53" name="Flowchart: Sequential Access Storage 52"/>
          <p:cNvSpPr/>
          <p:nvPr/>
        </p:nvSpPr>
        <p:spPr>
          <a:xfrm>
            <a:off x="744855" y="1131570"/>
            <a:ext cx="525780" cy="504190"/>
          </a:xfrm>
          <a:prstGeom prst="flowChartMagneticTape">
            <a:avLst/>
          </a:prstGeom>
          <a:solidFill>
            <a:srgbClr val="0070C0">
              <a:alpha val="23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23" name="Group 23"/>
          <p:cNvGrpSpPr/>
          <p:nvPr/>
        </p:nvGrpSpPr>
        <p:grpSpPr>
          <a:xfrm rot="4529436">
            <a:off x="-1380740" y="803775"/>
            <a:ext cx="5147137" cy="5230130"/>
            <a:chOff x="0" y="0"/>
            <a:chExt cx="11438082" cy="11622511"/>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41" name="Freeform 30"/>
          <p:cNvSpPr/>
          <p:nvPr/>
        </p:nvSpPr>
        <p:spPr>
          <a:xfrm rot="-10800000">
            <a:off x="546631" y="421710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808794" y="-102845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Round Diagonal Corner Rectangle 33"/>
          <p:cNvSpPr/>
          <p:nvPr/>
        </p:nvSpPr>
        <p:spPr>
          <a:xfrm>
            <a:off x="1223010" y="218440"/>
            <a:ext cx="4795520" cy="65024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1270635" y="262890"/>
            <a:ext cx="4897755"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6. Mô tả quá trình phân tích</a:t>
            </a:r>
            <a:endParaRPr lang="en-US" sz="3200">
              <a:solidFill>
                <a:srgbClr val="227C9D"/>
              </a:solidFill>
              <a:latin typeface="Times New Roman" panose="02020603050405020304" charset="0"/>
              <a:cs typeface="Times New Roman" panose="02020603050405020304" charset="0"/>
            </a:endParaRPr>
          </a:p>
        </p:txBody>
      </p:sp>
      <p:sp>
        <p:nvSpPr>
          <p:cNvPr id="10" name="Text Box 9"/>
          <p:cNvSpPr txBox="1"/>
          <p:nvPr/>
        </p:nvSpPr>
        <p:spPr>
          <a:xfrm>
            <a:off x="827405" y="1131570"/>
            <a:ext cx="4386580" cy="521970"/>
          </a:xfrm>
          <a:prstGeom prst="rect">
            <a:avLst/>
          </a:prstGeom>
        </p:spPr>
        <p:txBody>
          <a:bodyPr wrap="square">
            <a:spAutoFit/>
          </a:bodyPr>
          <a:p>
            <a:pPr indent="0" fontAlgn="base">
              <a:spcBef>
                <a:spcPts val="1200"/>
              </a:spcBef>
              <a:spcAft>
                <a:spcPts val="1200"/>
              </a:spcAft>
              <a:buNone/>
            </a:pPr>
            <a:r>
              <a:rPr lang="en-US" altLang="en-US" sz="2800" b="0" i="0">
                <a:solidFill>
                  <a:srgbClr val="227C9D"/>
                </a:solidFill>
                <a:latin typeface="Times New Roman" panose="02020603050405020304"/>
                <a:ea typeface="Times New Roman" panose="02020603050405020304"/>
              </a:rPr>
              <a:t>2. Bài toán cần phân tích : </a:t>
            </a:r>
            <a:endParaRPr lang="en-US" altLang="zh-CN" sz="2800" b="0" i="0">
              <a:solidFill>
                <a:srgbClr val="227C9D"/>
              </a:solidFill>
              <a:latin typeface="Times New Roman" panose="02020603050405020304"/>
              <a:ea typeface="Times New Roman" panose="02020603050405020304"/>
            </a:endParaRPr>
          </a:p>
        </p:txBody>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Text Box 31"/>
          <p:cNvSpPr txBox="1"/>
          <p:nvPr/>
        </p:nvSpPr>
        <p:spPr>
          <a:xfrm>
            <a:off x="251460" y="1779905"/>
            <a:ext cx="8807450" cy="1814830"/>
          </a:xfrm>
          <a:prstGeom prst="rect">
            <a:avLst/>
          </a:prstGeom>
        </p:spPr>
        <p:txBody>
          <a:bodyPr wrap="square">
            <a:spAutoFit/>
          </a:bodyPr>
          <a:p>
            <a:pPr fontAlgn="base">
              <a:spcBef>
                <a:spcPts val="1200"/>
              </a:spcBef>
              <a:spcAft>
                <a:spcPct val="0"/>
              </a:spcAft>
              <a:buFont typeface="Arial" panose="020B0604020202020204"/>
              <a:buChar char="•"/>
            </a:pPr>
            <a:r>
              <a:rPr lang="en-US" altLang="zh-CN" sz="2800" b="0" i="0">
                <a:solidFill>
                  <a:srgbClr val="227C9D"/>
                </a:solidFill>
                <a:latin typeface="Times New Roman" panose="02020603050405020304"/>
                <a:ea typeface="Times New Roman" panose="02020603050405020304"/>
              </a:rPr>
              <a:t> Các sản phẩm phổ biến nhất</a:t>
            </a:r>
            <a:endParaRPr lang="en-US" altLang="zh-CN" sz="2800" b="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b="0" i="0">
                <a:solidFill>
                  <a:srgbClr val="227C9D"/>
                </a:solidFill>
                <a:latin typeface="Times New Roman" panose="02020603050405020304"/>
                <a:ea typeface="Times New Roman" panose="02020603050405020304"/>
              </a:rPr>
              <a:t> Các sản phẩm phụ được kết hợp nhiều nhất</a:t>
            </a:r>
            <a:endParaRPr lang="en-US" altLang="zh-CN" sz="2800" b="0" i="0">
              <a:solidFill>
                <a:srgbClr val="227C9D"/>
              </a:solidFill>
              <a:latin typeface="Times New Roman" panose="02020603050405020304"/>
              <a:ea typeface="Times New Roman" panose="02020603050405020304"/>
            </a:endParaRPr>
          </a:p>
          <a:p>
            <a:pPr fontAlgn="base">
              <a:spcBef>
                <a:spcPct val="0"/>
              </a:spcBef>
              <a:spcAft>
                <a:spcPts val="1200"/>
              </a:spcAft>
              <a:buFont typeface="Arial" panose="020B0604020202020204"/>
              <a:buChar char="•"/>
            </a:pPr>
            <a:r>
              <a:rPr lang="en-US" altLang="zh-CN" sz="2800" b="0" i="0">
                <a:solidFill>
                  <a:srgbClr val="227C9D"/>
                </a:solidFill>
                <a:latin typeface="Times New Roman" panose="02020603050405020304"/>
                <a:ea typeface="Times New Roman" panose="02020603050405020304"/>
              </a:rPr>
              <a:t> Các đơn hàng có xu hướng mua lặp lại cùng một sản phẩm với số lượng lớn.</a:t>
            </a:r>
            <a:endParaRPr lang="en-US" altLang="zh-CN" sz="2800" b="0" i="0">
              <a:solidFill>
                <a:srgbClr val="227C9D"/>
              </a:solidFill>
              <a:latin typeface="Times New Roman" panose="02020603050405020304"/>
              <a:ea typeface="Times New Roman" panose="02020603050405020304"/>
            </a:endParaRPr>
          </a:p>
        </p:txBody>
      </p:sp>
      <p:sp>
        <p:nvSpPr>
          <p:cNvPr id="55" name="Wave 54"/>
          <p:cNvSpPr/>
          <p:nvPr/>
        </p:nvSpPr>
        <p:spPr>
          <a:xfrm>
            <a:off x="1187450" y="4377690"/>
            <a:ext cx="3096895" cy="786130"/>
          </a:xfrm>
          <a:prstGeom prst="wave">
            <a:avLst/>
          </a:prstGeom>
          <a:solidFill>
            <a:schemeClr val="accent1">
              <a:alpha val="7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4" name="Text Box 53"/>
          <p:cNvSpPr txBox="1"/>
          <p:nvPr/>
        </p:nvSpPr>
        <p:spPr>
          <a:xfrm>
            <a:off x="1187450" y="4515168"/>
            <a:ext cx="5080000" cy="521970"/>
          </a:xfrm>
          <a:prstGeom prst="rect">
            <a:avLst/>
          </a:prstGeom>
        </p:spPr>
        <p:txBody>
          <a:bodyPr>
            <a:spAutoFit/>
          </a:bodyPr>
          <a:p>
            <a:pPr fontAlgn="base"/>
            <a:r>
              <a:rPr lang="en-US" altLang="zh-CN" sz="2800" b="0" i="0">
                <a:solidFill>
                  <a:srgbClr val="227C9D"/>
                </a:solidFill>
                <a:latin typeface="Times New Roman" panose="02020603050405020304"/>
                <a:ea typeface="Times New Roman" panose="02020603050405020304"/>
              </a:rPr>
              <a:t>I. Khám phá dữ liệu</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53" name="Flowchart: Sequential Access Storage 52"/>
          <p:cNvSpPr/>
          <p:nvPr/>
        </p:nvSpPr>
        <p:spPr>
          <a:xfrm>
            <a:off x="1347470" y="1099185"/>
            <a:ext cx="525780" cy="504190"/>
          </a:xfrm>
          <a:prstGeom prst="flowChartMagneticTape">
            <a:avLst/>
          </a:prstGeom>
          <a:solidFill>
            <a:srgbClr val="0070C0">
              <a:alpha val="23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41" name="Freeform 30"/>
          <p:cNvSpPr/>
          <p:nvPr/>
        </p:nvSpPr>
        <p:spPr>
          <a:xfrm rot="-10800000">
            <a:off x="546631" y="421710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Round Diagonal Corner Rectangle 33"/>
          <p:cNvSpPr/>
          <p:nvPr/>
        </p:nvSpPr>
        <p:spPr>
          <a:xfrm>
            <a:off x="1223010" y="218440"/>
            <a:ext cx="4795520" cy="65024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1270635" y="262890"/>
            <a:ext cx="4897755"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6. Mô tả quá trình phân tích</a:t>
            </a:r>
            <a:endParaRPr lang="en-US" sz="3200">
              <a:solidFill>
                <a:srgbClr val="227C9D"/>
              </a:solidFill>
              <a:latin typeface="Times New Roman" panose="02020603050405020304" charset="0"/>
              <a:cs typeface="Times New Roman" panose="02020603050405020304" charset="0"/>
            </a:endParaRPr>
          </a:p>
        </p:txBody>
      </p:sp>
      <p:sp>
        <p:nvSpPr>
          <p:cNvPr id="10" name="Text Box 9"/>
          <p:cNvSpPr txBox="1"/>
          <p:nvPr/>
        </p:nvSpPr>
        <p:spPr>
          <a:xfrm>
            <a:off x="1475740" y="1171575"/>
            <a:ext cx="3313430" cy="521970"/>
          </a:xfrm>
          <a:prstGeom prst="rect">
            <a:avLst/>
          </a:prstGeom>
        </p:spPr>
        <p:txBody>
          <a:bodyPr wrap="square">
            <a:spAutoFit/>
          </a:bodyPr>
          <a:p>
            <a:pPr indent="0" fontAlgn="base">
              <a:spcBef>
                <a:spcPts val="1200"/>
              </a:spcBef>
              <a:spcAft>
                <a:spcPts val="1200"/>
              </a:spcAft>
              <a:buNone/>
            </a:pPr>
            <a:r>
              <a:rPr lang="en-US" altLang="en-US" sz="2800" b="0" i="0">
                <a:solidFill>
                  <a:srgbClr val="227C9D"/>
                </a:solidFill>
                <a:latin typeface="Times New Roman" panose="02020603050405020304"/>
                <a:ea typeface="Times New Roman" panose="02020603050405020304"/>
              </a:rPr>
              <a:t>3. Các biến quan tâm:</a:t>
            </a:r>
            <a:endParaRPr lang="en-US" altLang="en-US" sz="2800" b="0" i="0">
              <a:solidFill>
                <a:srgbClr val="227C9D"/>
              </a:solidFill>
              <a:latin typeface="Times New Roman" panose="02020603050405020304"/>
              <a:ea typeface="Times New Roman" panose="02020603050405020304"/>
            </a:endParaRPr>
          </a:p>
        </p:txBody>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13" name="Text Box 12"/>
          <p:cNvSpPr txBox="1"/>
          <p:nvPr/>
        </p:nvSpPr>
        <p:spPr>
          <a:xfrm>
            <a:off x="304800" y="1707515"/>
            <a:ext cx="1666875" cy="521970"/>
          </a:xfrm>
          <a:prstGeom prst="rect">
            <a:avLst/>
          </a:prstGeom>
        </p:spPr>
        <p:txBody>
          <a:bodyPr wrap="square">
            <a:spAutoFit/>
          </a:bodyPr>
          <a:p>
            <a:pPr indent="0" fontAlgn="base">
              <a:spcBef>
                <a:spcPts val="1200"/>
              </a:spcBef>
              <a:spcAft>
                <a:spcPct val="0"/>
              </a:spcAft>
              <a:buFont typeface="Arial" panose="020B0604020202020204"/>
              <a:buNone/>
            </a:pPr>
            <a:r>
              <a:rPr lang="en-US" altLang="zh-CN" sz="2800" b="0" i="0">
                <a:solidFill>
                  <a:srgbClr val="227C9D"/>
                </a:solidFill>
                <a:latin typeface="Times New Roman" panose="02020603050405020304"/>
                <a:ea typeface="Times New Roman" panose="02020603050405020304"/>
              </a:rPr>
              <a:t>- order_id</a:t>
            </a:r>
            <a:endParaRPr lang="en-US" altLang="zh-CN" sz="2800" b="0" i="0">
              <a:solidFill>
                <a:srgbClr val="227C9D"/>
              </a:solidFill>
              <a:latin typeface="Times New Roman" panose="02020603050405020304"/>
              <a:ea typeface="Times New Roman" panose="02020603050405020304"/>
            </a:endParaRPr>
          </a:p>
        </p:txBody>
      </p:sp>
      <p:sp>
        <p:nvSpPr>
          <p:cNvPr id="35" name="Text Box 34"/>
          <p:cNvSpPr txBox="1"/>
          <p:nvPr/>
        </p:nvSpPr>
        <p:spPr>
          <a:xfrm>
            <a:off x="304800" y="2978150"/>
            <a:ext cx="3158490"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 choice_description</a:t>
            </a:r>
            <a:endParaRPr lang="en-US" altLang="zh-CN" sz="2800" b="0" i="0">
              <a:solidFill>
                <a:srgbClr val="227C9D"/>
              </a:solidFill>
              <a:latin typeface="Times New Roman" panose="02020603050405020304"/>
              <a:ea typeface="Times New Roman" panose="02020603050405020304"/>
            </a:endParaRPr>
          </a:p>
        </p:txBody>
      </p:sp>
      <p:sp>
        <p:nvSpPr>
          <p:cNvPr id="36" name="Text Box 35"/>
          <p:cNvSpPr txBox="1"/>
          <p:nvPr/>
        </p:nvSpPr>
        <p:spPr>
          <a:xfrm>
            <a:off x="2876550" y="1707515"/>
            <a:ext cx="1739900" cy="521970"/>
          </a:xfrm>
          <a:prstGeom prst="rect">
            <a:avLst/>
          </a:prstGeom>
        </p:spPr>
        <p:txBody>
          <a:bodyPr wrap="square">
            <a:spAutoFit/>
          </a:bodyPr>
          <a:p>
            <a:pPr indent="0" fontAlgn="base">
              <a:spcBef>
                <a:spcPts val="1200"/>
              </a:spcBef>
              <a:spcAft>
                <a:spcPts val="1200"/>
              </a:spcAft>
              <a:buFont typeface="Arial" panose="020B0604020202020204"/>
              <a:buNone/>
            </a:pPr>
            <a:r>
              <a:rPr lang="en-US" altLang="zh-CN" sz="2800" b="0" i="0">
                <a:solidFill>
                  <a:srgbClr val="227C9D"/>
                </a:solidFill>
                <a:latin typeface="Times New Roman" panose="02020603050405020304"/>
                <a:ea typeface="Times New Roman" panose="02020603050405020304"/>
              </a:rPr>
              <a:t>- quantity</a:t>
            </a:r>
            <a:endParaRPr lang="en-US" altLang="zh-CN" sz="2800" b="0" i="0">
              <a:solidFill>
                <a:srgbClr val="227C9D"/>
              </a:solidFill>
              <a:latin typeface="Times New Roman" panose="02020603050405020304"/>
              <a:ea typeface="Times New Roman" panose="02020603050405020304"/>
            </a:endParaRPr>
          </a:p>
        </p:txBody>
      </p:sp>
      <p:sp>
        <p:nvSpPr>
          <p:cNvPr id="38" name="Text Box 37"/>
          <p:cNvSpPr txBox="1"/>
          <p:nvPr/>
        </p:nvSpPr>
        <p:spPr>
          <a:xfrm>
            <a:off x="2876550" y="2385060"/>
            <a:ext cx="1986280" cy="521970"/>
          </a:xfrm>
          <a:prstGeom prst="rect">
            <a:avLst/>
          </a:prstGeom>
          <a:noFill/>
        </p:spPr>
        <p:txBody>
          <a:bodyPr wrap="square" rtlCol="0" anchor="t">
            <a:spAutoFit/>
          </a:bodyPr>
          <a:p>
            <a:r>
              <a:rPr lang="en-US" altLang="zh-CN" sz="2800">
                <a:solidFill>
                  <a:srgbClr val="227C9D"/>
                </a:solidFill>
                <a:latin typeface="Times New Roman" panose="02020603050405020304"/>
                <a:ea typeface="Times New Roman" panose="02020603050405020304"/>
                <a:sym typeface="+mn-ea"/>
              </a:rPr>
              <a:t>- item_price</a:t>
            </a:r>
            <a:endParaRPr lang="en-US" altLang="zh-CN" sz="2800">
              <a:solidFill>
                <a:srgbClr val="227C9D"/>
              </a:solidFill>
              <a:latin typeface="Times New Roman" panose="02020603050405020304"/>
              <a:ea typeface="Times New Roman" panose="02020603050405020304"/>
              <a:sym typeface="+mn-ea"/>
            </a:endParaRPr>
          </a:p>
        </p:txBody>
      </p:sp>
      <p:sp>
        <p:nvSpPr>
          <p:cNvPr id="39" name="Text Box 38"/>
          <p:cNvSpPr txBox="1"/>
          <p:nvPr/>
        </p:nvSpPr>
        <p:spPr>
          <a:xfrm>
            <a:off x="304800" y="2355850"/>
            <a:ext cx="2259330" cy="521970"/>
          </a:xfrm>
          <a:prstGeom prst="rect">
            <a:avLst/>
          </a:prstGeom>
          <a:noFill/>
        </p:spPr>
        <p:txBody>
          <a:bodyPr wrap="square" rtlCol="0" anchor="t">
            <a:spAutoFit/>
          </a:bodyPr>
          <a:p>
            <a:pPr indent="0" fontAlgn="base">
              <a:spcBef>
                <a:spcPct val="0"/>
              </a:spcBef>
              <a:spcAft>
                <a:spcPts val="1200"/>
              </a:spcAft>
              <a:buFont typeface="Arial" panose="020B0604020202020204"/>
              <a:buNone/>
            </a:pPr>
            <a:r>
              <a:rPr lang="en-US" altLang="zh-CN" sz="2800">
                <a:solidFill>
                  <a:srgbClr val="227C9D"/>
                </a:solidFill>
                <a:latin typeface="Times New Roman" panose="02020603050405020304"/>
                <a:ea typeface="Times New Roman" panose="02020603050405020304"/>
                <a:sym typeface="+mn-ea"/>
              </a:rPr>
              <a:t>- item_name</a:t>
            </a:r>
            <a:endParaRPr lang="en-US" altLang="zh-CN" sz="2800">
              <a:solidFill>
                <a:srgbClr val="227C9D"/>
              </a:solidFill>
              <a:latin typeface="Times New Roman" panose="02020603050405020304"/>
              <a:ea typeface="Times New Roman" panose="02020603050405020304"/>
              <a:sym typeface="+mn-ea"/>
            </a:endParaRPr>
          </a:p>
        </p:txBody>
      </p:sp>
      <p:sp>
        <p:nvSpPr>
          <p:cNvPr id="43" name="Snip Same Side Corner Rectangle 42"/>
          <p:cNvSpPr/>
          <p:nvPr/>
        </p:nvSpPr>
        <p:spPr>
          <a:xfrm>
            <a:off x="4917440" y="1026160"/>
            <a:ext cx="4054475" cy="3926205"/>
          </a:xfrm>
          <a:prstGeom prst="snip2SameRect">
            <a:avLst/>
          </a:prstGeom>
          <a:solidFill>
            <a:srgbClr val="C5D5E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 name="Text Box 43"/>
          <p:cNvSpPr txBox="1"/>
          <p:nvPr/>
        </p:nvSpPr>
        <p:spPr>
          <a:xfrm>
            <a:off x="5507990" y="1203325"/>
            <a:ext cx="3040380" cy="521970"/>
          </a:xfrm>
          <a:prstGeom prst="rect">
            <a:avLst/>
          </a:prstGeom>
        </p:spPr>
        <p:txBody>
          <a:bodyPr wrap="square">
            <a:spAutoFit/>
          </a:bodyPr>
          <a:p>
            <a:pPr fontAlgn="base"/>
            <a:r>
              <a:rPr lang="en-US" altLang="zh-CN" sz="2800" i="0">
                <a:solidFill>
                  <a:srgbClr val="227C9D"/>
                </a:solidFill>
                <a:latin typeface="Times New Roman" panose="02020603050405020304"/>
                <a:ea typeface="Times New Roman" panose="02020603050405020304"/>
              </a:rPr>
              <a:t>Tạo thêm 1 số biến</a:t>
            </a:r>
            <a:endParaRPr lang="en-US" altLang="zh-CN" sz="2800" i="0">
              <a:solidFill>
                <a:srgbClr val="227C9D"/>
              </a:solidFill>
              <a:latin typeface="Times New Roman" panose="02020603050405020304"/>
              <a:ea typeface="Times New Roman" panose="02020603050405020304"/>
            </a:endParaRPr>
          </a:p>
        </p:txBody>
      </p:sp>
      <p:sp>
        <p:nvSpPr>
          <p:cNvPr id="45" name="Text Box 44"/>
          <p:cNvSpPr txBox="1"/>
          <p:nvPr/>
        </p:nvSpPr>
        <p:spPr>
          <a:xfrm>
            <a:off x="5076190" y="1892300"/>
            <a:ext cx="3773170" cy="953135"/>
          </a:xfrm>
          <a:prstGeom prst="rect">
            <a:avLst/>
          </a:prstGeom>
        </p:spPr>
        <p:txBody>
          <a:bodyPr wrap="square">
            <a:spAutoFit/>
          </a:bodyPr>
          <a:p>
            <a:pPr fontAlgn="base"/>
            <a:r>
              <a:rPr lang="en-US" altLang="zh-CN" sz="2800" i="0">
                <a:solidFill>
                  <a:srgbClr val="227C9D"/>
                </a:solidFill>
                <a:latin typeface="Times New Roman" panose="02020603050405020304"/>
                <a:ea typeface="Times New Roman" panose="02020603050405020304"/>
              </a:rPr>
              <a:t>* Danh sách sản phẩm trong từng đơn hàng</a:t>
            </a:r>
            <a:endParaRPr lang="en-US" altLang="zh-CN" sz="2800" i="0">
              <a:solidFill>
                <a:srgbClr val="227C9D"/>
              </a:solidFill>
              <a:latin typeface="Times New Roman" panose="02020603050405020304"/>
              <a:ea typeface="Times New Roman" panose="02020603050405020304"/>
            </a:endParaRPr>
          </a:p>
        </p:txBody>
      </p:sp>
      <p:sp>
        <p:nvSpPr>
          <p:cNvPr id="46" name="Text Box 45"/>
          <p:cNvSpPr txBox="1"/>
          <p:nvPr/>
        </p:nvSpPr>
        <p:spPr>
          <a:xfrm>
            <a:off x="5076190" y="2907030"/>
            <a:ext cx="3938905" cy="953135"/>
          </a:xfrm>
          <a:prstGeom prst="rect">
            <a:avLst/>
          </a:prstGeom>
        </p:spPr>
        <p:txBody>
          <a:bodyPr wrap="square">
            <a:spAutoFit/>
          </a:bodyPr>
          <a:p>
            <a:pPr fontAlgn="base"/>
            <a:r>
              <a:rPr lang="en-US" altLang="zh-CN" sz="2800" i="0">
                <a:solidFill>
                  <a:srgbClr val="227C9D"/>
                </a:solidFill>
                <a:latin typeface="Times New Roman" panose="02020603050405020304"/>
                <a:ea typeface="Times New Roman" panose="02020603050405020304"/>
              </a:rPr>
              <a:t>* Tần suất xuất hiện (frequency)</a:t>
            </a:r>
            <a:endParaRPr lang="en-US" altLang="zh-CN" sz="2800" i="0">
              <a:solidFill>
                <a:srgbClr val="227C9D"/>
              </a:solidFill>
              <a:latin typeface="Times New Roman" panose="02020603050405020304"/>
              <a:ea typeface="Times New Roman" panose="02020603050405020304"/>
            </a:endParaRPr>
          </a:p>
        </p:txBody>
      </p:sp>
      <p:sp>
        <p:nvSpPr>
          <p:cNvPr id="47" name="Text Box 46"/>
          <p:cNvSpPr txBox="1"/>
          <p:nvPr/>
        </p:nvSpPr>
        <p:spPr>
          <a:xfrm>
            <a:off x="5076190" y="3940175"/>
            <a:ext cx="3665855" cy="953135"/>
          </a:xfrm>
          <a:prstGeom prst="rect">
            <a:avLst/>
          </a:prstGeom>
        </p:spPr>
        <p:txBody>
          <a:bodyPr wrap="square">
            <a:spAutoFit/>
          </a:bodyPr>
          <a:p>
            <a:pPr fontAlgn="base"/>
            <a:r>
              <a:rPr lang="en-US" altLang="zh-CN" sz="2800" i="0">
                <a:solidFill>
                  <a:srgbClr val="227C9D"/>
                </a:solidFill>
                <a:latin typeface="Times New Roman" panose="02020603050405020304"/>
                <a:ea typeface="Times New Roman" panose="02020603050405020304"/>
              </a:rPr>
              <a:t>* Doanh thu theo cặp sản phẩm: </a:t>
            </a:r>
            <a:endParaRPr lang="en-US" altLang="zh-CN" sz="2800" i="0">
              <a:solidFill>
                <a:srgbClr val="227C9D"/>
              </a:solidFill>
              <a:latin typeface="Times New Roman" panose="02020603050405020304"/>
              <a:ea typeface="Times New Roman" panose="02020603050405020304"/>
            </a:endParaRPr>
          </a:p>
        </p:txBody>
      </p:sp>
      <p:sp>
        <p:nvSpPr>
          <p:cNvPr id="955" name="Google Shape;955;p22"/>
          <p:cNvSpPr/>
          <p:nvPr/>
        </p:nvSpPr>
        <p:spPr>
          <a:xfrm rot="20820000">
            <a:off x="8242300" y="1053465"/>
            <a:ext cx="593725" cy="689610"/>
          </a:xfrm>
          <a:custGeom>
            <a:avLst/>
            <a:gdLst/>
            <a:ahLst/>
            <a:cxnLst/>
            <a:rect l="l" t="t" r="r" b="b"/>
            <a:pathLst>
              <a:path w="519565" h="535162" extrusionOk="0">
                <a:moveTo>
                  <a:pt x="29495" y="1"/>
                </a:moveTo>
                <a:cubicBezTo>
                  <a:pt x="2148" y="1"/>
                  <a:pt x="1" y="43322"/>
                  <a:pt x="28486" y="45291"/>
                </a:cubicBezTo>
                <a:cubicBezTo>
                  <a:pt x="176269" y="54919"/>
                  <a:pt x="324211" y="64408"/>
                  <a:pt x="471993" y="74215"/>
                </a:cubicBezTo>
                <a:cubicBezTo>
                  <a:pt x="462286" y="220168"/>
                  <a:pt x="452936" y="366002"/>
                  <a:pt x="443248" y="511975"/>
                </a:cubicBezTo>
                <a:cubicBezTo>
                  <a:pt x="442270" y="527176"/>
                  <a:pt x="454136" y="535161"/>
                  <a:pt x="465945" y="535161"/>
                </a:cubicBezTo>
                <a:cubicBezTo>
                  <a:pt x="476713" y="535161"/>
                  <a:pt x="487433" y="528522"/>
                  <a:pt x="488325" y="514660"/>
                </a:cubicBezTo>
                <a:cubicBezTo>
                  <a:pt x="498431" y="361168"/>
                  <a:pt x="508397" y="207636"/>
                  <a:pt x="518522" y="54143"/>
                </a:cubicBezTo>
                <a:cubicBezTo>
                  <a:pt x="519565" y="38818"/>
                  <a:pt x="507572" y="30886"/>
                  <a:pt x="495666" y="30886"/>
                </a:cubicBezTo>
                <a:cubicBezTo>
                  <a:pt x="495533" y="30886"/>
                  <a:pt x="495401" y="30887"/>
                  <a:pt x="495268" y="30889"/>
                </a:cubicBezTo>
                <a:lnTo>
                  <a:pt x="495109" y="30869"/>
                </a:lnTo>
                <a:cubicBezTo>
                  <a:pt x="494114" y="30431"/>
                  <a:pt x="493080" y="30292"/>
                  <a:pt x="491866" y="30272"/>
                </a:cubicBezTo>
                <a:cubicBezTo>
                  <a:pt x="338354" y="20147"/>
                  <a:pt x="184683" y="10181"/>
                  <a:pt x="31191" y="55"/>
                </a:cubicBezTo>
                <a:cubicBezTo>
                  <a:pt x="30615" y="19"/>
                  <a:pt x="30050" y="1"/>
                  <a:pt x="29495" y="1"/>
                </a:cubicBezTo>
                <a:close/>
              </a:path>
            </a:pathLst>
          </a:custGeom>
          <a:solidFill>
            <a:srgbClr val="0070C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 name="Google Shape;962;p22"/>
          <p:cNvSpPr/>
          <p:nvPr/>
        </p:nvSpPr>
        <p:spPr>
          <a:xfrm rot="660000">
            <a:off x="5055235" y="1110615"/>
            <a:ext cx="587375" cy="597535"/>
          </a:xfrm>
          <a:custGeom>
            <a:avLst/>
            <a:gdLst/>
            <a:ahLst/>
            <a:cxnLst/>
            <a:rect l="l" t="t" r="r" b="b"/>
            <a:pathLst>
              <a:path w="513978" h="522957" extrusionOk="0">
                <a:moveTo>
                  <a:pt x="484429" y="0"/>
                </a:moveTo>
                <a:cubicBezTo>
                  <a:pt x="484185" y="0"/>
                  <a:pt x="483939" y="3"/>
                  <a:pt x="483691" y="10"/>
                </a:cubicBezTo>
                <a:cubicBezTo>
                  <a:pt x="329901" y="3829"/>
                  <a:pt x="176130" y="7808"/>
                  <a:pt x="22320" y="11647"/>
                </a:cubicBezTo>
                <a:cubicBezTo>
                  <a:pt x="6784" y="11985"/>
                  <a:pt x="0" y="24936"/>
                  <a:pt x="1293" y="36871"/>
                </a:cubicBezTo>
                <a:lnTo>
                  <a:pt x="1293" y="37030"/>
                </a:lnTo>
                <a:cubicBezTo>
                  <a:pt x="935" y="38085"/>
                  <a:pt x="895" y="39119"/>
                  <a:pt x="995" y="40332"/>
                </a:cubicBezTo>
                <a:cubicBezTo>
                  <a:pt x="4814" y="194143"/>
                  <a:pt x="8793" y="348053"/>
                  <a:pt x="12632" y="501844"/>
                </a:cubicBezTo>
                <a:cubicBezTo>
                  <a:pt x="13011" y="516013"/>
                  <a:pt x="23973" y="522956"/>
                  <a:pt x="35015" y="522956"/>
                </a:cubicBezTo>
                <a:cubicBezTo>
                  <a:pt x="46575" y="522956"/>
                  <a:pt x="58223" y="515346"/>
                  <a:pt x="57908" y="500451"/>
                </a:cubicBezTo>
                <a:cubicBezTo>
                  <a:pt x="54128" y="352410"/>
                  <a:pt x="50170" y="204209"/>
                  <a:pt x="46549" y="56147"/>
                </a:cubicBezTo>
                <a:cubicBezTo>
                  <a:pt x="192780" y="52586"/>
                  <a:pt x="338872" y="48707"/>
                  <a:pt x="485103" y="45127"/>
                </a:cubicBezTo>
                <a:cubicBezTo>
                  <a:pt x="513978" y="44377"/>
                  <a:pt x="512836" y="0"/>
                  <a:pt x="484429" y="0"/>
                </a:cubicBezTo>
                <a:close/>
              </a:path>
            </a:pathLst>
          </a:custGeom>
          <a:solidFill>
            <a:srgbClr val="0070C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 name="Explosion 1 47"/>
          <p:cNvSpPr/>
          <p:nvPr/>
        </p:nvSpPr>
        <p:spPr>
          <a:xfrm>
            <a:off x="8676640" y="4711700"/>
            <a:ext cx="360045" cy="431800"/>
          </a:xfrm>
          <a:prstGeom prst="irregularSeal1">
            <a:avLst/>
          </a:prstGeom>
          <a:solidFill>
            <a:srgbClr val="0070C0">
              <a:alpha val="6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 name="Explosion 1 48"/>
          <p:cNvSpPr/>
          <p:nvPr/>
        </p:nvSpPr>
        <p:spPr>
          <a:xfrm>
            <a:off x="4787900" y="4625340"/>
            <a:ext cx="360045" cy="431800"/>
          </a:xfrm>
          <a:prstGeom prst="irregularSeal1">
            <a:avLst/>
          </a:prstGeom>
          <a:solidFill>
            <a:srgbClr val="0070C0">
              <a:alpha val="6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Wave 54"/>
          <p:cNvSpPr/>
          <p:nvPr/>
        </p:nvSpPr>
        <p:spPr>
          <a:xfrm>
            <a:off x="1187450" y="4377690"/>
            <a:ext cx="3096895" cy="786130"/>
          </a:xfrm>
          <a:prstGeom prst="wave">
            <a:avLst/>
          </a:prstGeom>
          <a:solidFill>
            <a:schemeClr val="accent1">
              <a:alpha val="7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4" name="Text Box 53"/>
          <p:cNvSpPr txBox="1"/>
          <p:nvPr/>
        </p:nvSpPr>
        <p:spPr>
          <a:xfrm>
            <a:off x="1187450" y="4515168"/>
            <a:ext cx="5080000" cy="521970"/>
          </a:xfrm>
          <a:prstGeom prst="rect">
            <a:avLst/>
          </a:prstGeom>
        </p:spPr>
        <p:txBody>
          <a:bodyPr>
            <a:spAutoFit/>
          </a:bodyPr>
          <a:p>
            <a:pPr fontAlgn="base"/>
            <a:r>
              <a:rPr lang="en-US" altLang="zh-CN" sz="2800" b="0" i="0">
                <a:solidFill>
                  <a:srgbClr val="227C9D"/>
                </a:solidFill>
                <a:latin typeface="Times New Roman" panose="02020603050405020304"/>
                <a:ea typeface="Times New Roman" panose="02020603050405020304"/>
              </a:rPr>
              <a:t>I. Khám phá dữ liệu</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 name="Right Arrow 3"/>
          <p:cNvSpPr/>
          <p:nvPr/>
        </p:nvSpPr>
        <p:spPr>
          <a:xfrm>
            <a:off x="700405" y="2427605"/>
            <a:ext cx="3528060" cy="1007745"/>
          </a:xfrm>
          <a:prstGeom prst="rightArrow">
            <a:avLst/>
          </a:prstGeom>
          <a:solidFill>
            <a:schemeClr val="accent1">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Up Arrow Callout 11"/>
          <p:cNvSpPr/>
          <p:nvPr/>
        </p:nvSpPr>
        <p:spPr>
          <a:xfrm>
            <a:off x="1187450" y="-146685"/>
            <a:ext cx="4824730" cy="935990"/>
          </a:xfrm>
          <a:prstGeom prst="upArrowCallout">
            <a:avLst/>
          </a:prstGeom>
          <a:solidFill>
            <a:schemeClr val="accent1">
              <a:alpha val="5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5" name="Text Box 4"/>
          <p:cNvSpPr txBox="1"/>
          <p:nvPr/>
        </p:nvSpPr>
        <p:spPr>
          <a:xfrm>
            <a:off x="1547495" y="267018"/>
            <a:ext cx="5080000" cy="521970"/>
          </a:xfrm>
          <a:prstGeom prst="rect">
            <a:avLst/>
          </a:prstGeom>
        </p:spPr>
        <p:txBody>
          <a:bodyPr>
            <a:spAutoFit/>
          </a:bodyPr>
          <a:p>
            <a:pPr fontAlgn="base">
              <a:spcBef>
                <a:spcPts val="1200"/>
              </a:spcBef>
              <a:spcAft>
                <a:spcPts val="1200"/>
              </a:spcAft>
            </a:pPr>
            <a:r>
              <a:rPr lang="en-US" altLang="zh-CN" sz="2800" b="0" i="0">
                <a:solidFill>
                  <a:srgbClr val="227C9D"/>
                </a:solidFill>
                <a:latin typeface="Times New Roman" panose="02020603050405020304"/>
                <a:ea typeface="Times New Roman" panose="02020603050405020304"/>
              </a:rPr>
              <a:t>II. Tiền xử lý dữ liệu</a:t>
            </a:r>
            <a:endParaRPr lang="en-US" altLang="zh-CN" sz="2800" b="0" i="0">
              <a:solidFill>
                <a:srgbClr val="227C9D"/>
              </a:solidFill>
              <a:latin typeface="Times New Roman" panose="02020603050405020304"/>
              <a:ea typeface="Times New Roman" panose="02020603050405020304"/>
            </a:endParaRPr>
          </a:p>
        </p:txBody>
      </p:sp>
      <p:sp>
        <p:nvSpPr>
          <p:cNvPr id="32" name="Text Box 31"/>
          <p:cNvSpPr txBox="1"/>
          <p:nvPr/>
        </p:nvSpPr>
        <p:spPr>
          <a:xfrm>
            <a:off x="179705" y="1059815"/>
            <a:ext cx="8748395" cy="521970"/>
          </a:xfrm>
          <a:prstGeom prst="rect">
            <a:avLst/>
          </a:prstGeom>
        </p:spPr>
        <p:txBody>
          <a:bodyPr wrap="square">
            <a:spAutoFit/>
          </a:bodyPr>
          <a:p>
            <a:pPr fontAlgn="base">
              <a:spcBef>
                <a:spcPts val="1200"/>
              </a:spcBef>
              <a:spcAft>
                <a:spcPts val="1200"/>
              </a:spcAft>
              <a:buFont typeface="Arial" panose="020B0604020202020204"/>
              <a:buChar char="•"/>
            </a:pPr>
            <a:r>
              <a:rPr lang="en-US" altLang="zh-CN" sz="2800" i="0">
                <a:solidFill>
                  <a:srgbClr val="227C9D"/>
                </a:solidFill>
                <a:latin typeface="Times New Roman" panose="02020603050405020304"/>
                <a:ea typeface="Times New Roman" panose="02020603050405020304"/>
              </a:rPr>
              <a:t> Mục tiêu: Làm sạch dữ liệu để phục vụ cho việc phân tích.</a:t>
            </a:r>
            <a:endParaRPr lang="en-US" altLang="zh-CN" sz="2800" i="0">
              <a:solidFill>
                <a:srgbClr val="227C9D"/>
              </a:solidFill>
              <a:latin typeface="Times New Roman" panose="02020603050405020304"/>
              <a:ea typeface="Times New Roman" panose="02020603050405020304"/>
            </a:endParaRPr>
          </a:p>
        </p:txBody>
      </p:sp>
      <p:sp>
        <p:nvSpPr>
          <p:cNvPr id="33" name="Text Box 32"/>
          <p:cNvSpPr txBox="1"/>
          <p:nvPr/>
        </p:nvSpPr>
        <p:spPr>
          <a:xfrm>
            <a:off x="467360" y="1678940"/>
            <a:ext cx="3603625" cy="521970"/>
          </a:xfrm>
          <a:prstGeom prst="rect">
            <a:avLst/>
          </a:prstGeom>
        </p:spPr>
        <p:txBody>
          <a:bodyPr wrap="square">
            <a:spAutoFit/>
          </a:bodyPr>
          <a:p>
            <a:pPr fontAlgn="base">
              <a:spcBef>
                <a:spcPts val="1200"/>
              </a:spcBef>
              <a:spcAft>
                <a:spcPts val="1200"/>
              </a:spcAft>
            </a:pPr>
            <a:r>
              <a:rPr lang="en-US" altLang="zh-CN" sz="2800" b="0" i="0">
                <a:solidFill>
                  <a:srgbClr val="227C9D"/>
                </a:solidFill>
                <a:latin typeface="Times New Roman" panose="02020603050405020304"/>
                <a:ea typeface="Times New Roman" panose="02020603050405020304"/>
              </a:rPr>
              <a:t>Phát hiện và giải pháp: </a:t>
            </a:r>
            <a:endParaRPr lang="en-US" altLang="zh-CN" sz="2800" b="0" i="0">
              <a:solidFill>
                <a:srgbClr val="227C9D"/>
              </a:solidFill>
              <a:latin typeface="Times New Roman" panose="02020603050405020304"/>
              <a:ea typeface="Times New Roman" panose="02020603050405020304"/>
            </a:endParaRPr>
          </a:p>
        </p:txBody>
      </p:sp>
      <p:pic>
        <p:nvPicPr>
          <p:cNvPr id="50" name="Picture 49"/>
          <p:cNvPicPr/>
          <p:nvPr/>
        </p:nvPicPr>
        <p:blipFill>
          <a:blip r:embed="rId21"/>
          <a:stretch>
            <a:fillRect/>
          </a:stretch>
        </p:blipFill>
        <p:spPr>
          <a:xfrm>
            <a:off x="4070826" y="1780064"/>
            <a:ext cx="4587557" cy="3071177"/>
          </a:xfrm>
          <a:prstGeom prst="rect">
            <a:avLst/>
          </a:prstGeom>
        </p:spPr>
      </p:pic>
      <p:sp>
        <p:nvSpPr>
          <p:cNvPr id="56" name="Text Box 55"/>
          <p:cNvSpPr txBox="1"/>
          <p:nvPr/>
        </p:nvSpPr>
        <p:spPr>
          <a:xfrm>
            <a:off x="-237490" y="2666365"/>
            <a:ext cx="4395470" cy="521970"/>
          </a:xfrm>
          <a:prstGeom prst="rect">
            <a:avLst/>
          </a:prstGeom>
        </p:spPr>
        <p:txBody>
          <a:bodyPr wrap="square">
            <a:spAutoFit/>
          </a:bodyPr>
          <a:p>
            <a:pPr marL="914400" indent="0" algn="l" fontAlgn="base">
              <a:spcBef>
                <a:spcPts val="1200"/>
              </a:spcBef>
              <a:spcAft>
                <a:spcPts val="1200"/>
              </a:spcAft>
            </a:pPr>
            <a:r>
              <a:rPr lang="en-US" altLang="zh-CN" sz="2800" b="0">
                <a:solidFill>
                  <a:srgbClr val="227C9D"/>
                </a:solidFill>
                <a:latin typeface="Times New Roman" panose="02020603050405020304"/>
                <a:ea typeface="Times New Roman" panose="02020603050405020304"/>
              </a:rPr>
              <a:t>Kiểm tra missing data </a:t>
            </a:r>
            <a:endParaRPr lang="en-US" altLang="zh-CN" sz="2800" b="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p:nvPr/>
        </p:nvPicPr>
        <p:blipFill>
          <a:blip r:embed="rId1">
            <a:alphaModFix amt="4000"/>
          </a:blip>
          <a:stretch>
            <a:fillRect/>
          </a:stretch>
        </p:blipFill>
        <p:spPr>
          <a:xfrm>
            <a:off x="167640" y="-93980"/>
            <a:ext cx="9216390" cy="5447030"/>
          </a:xfrm>
          <a:prstGeom prst="rect">
            <a:avLst/>
          </a:prstGeom>
        </p:spPr>
      </p:pic>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1" name="Bevel 40"/>
          <p:cNvSpPr/>
          <p:nvPr/>
        </p:nvSpPr>
        <p:spPr>
          <a:xfrm>
            <a:off x="6012180" y="1100455"/>
            <a:ext cx="1656080" cy="647700"/>
          </a:xfrm>
          <a:prstGeom prst="bevel">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9" name="Bevel 38"/>
          <p:cNvSpPr/>
          <p:nvPr/>
        </p:nvSpPr>
        <p:spPr>
          <a:xfrm>
            <a:off x="1691640" y="1131570"/>
            <a:ext cx="1656080" cy="647700"/>
          </a:xfrm>
          <a:prstGeom prst="bevel">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 Box 9"/>
          <p:cNvSpPr txBox="1"/>
          <p:nvPr/>
        </p:nvSpPr>
        <p:spPr>
          <a:xfrm>
            <a:off x="1344930" y="177165"/>
            <a:ext cx="2670175" cy="521970"/>
          </a:xfrm>
          <a:prstGeom prst="rect">
            <a:avLst/>
          </a:prstGeom>
        </p:spPr>
        <p:txBody>
          <a:bodyPr wrap="square">
            <a:spAutoFit/>
          </a:bodyPr>
          <a:p>
            <a:pPr indent="0" fontAlgn="base">
              <a:spcBef>
                <a:spcPct val="0"/>
              </a:spcBef>
              <a:spcAft>
                <a:spcPct val="0"/>
              </a:spcAft>
              <a:buFont typeface="Arial" panose="020B0604020202020204"/>
              <a:buNone/>
            </a:pPr>
            <a:r>
              <a:rPr lang="en-US" altLang="zh-CN" sz="2800" b="0" i="0">
                <a:solidFill>
                  <a:srgbClr val="227C9D"/>
                </a:solidFill>
                <a:latin typeface="Times New Roman" panose="02020603050405020304"/>
                <a:ea typeface="Times New Roman" panose="02020603050405020304"/>
              </a:rPr>
              <a:t>- Dữ liệu thiếu:</a:t>
            </a:r>
            <a:endParaRPr lang="en-US" altLang="zh-CN" sz="2800" b="0" i="0">
              <a:solidFill>
                <a:srgbClr val="227C9D"/>
              </a:solidFill>
              <a:latin typeface="Times New Roman" panose="02020603050405020304"/>
              <a:ea typeface="Times New Roman" panose="02020603050405020304"/>
            </a:endParaRPr>
          </a:p>
        </p:txBody>
      </p:sp>
      <p:sp>
        <p:nvSpPr>
          <p:cNvPr id="13" name="Text Box 12"/>
          <p:cNvSpPr txBox="1"/>
          <p:nvPr/>
        </p:nvSpPr>
        <p:spPr>
          <a:xfrm>
            <a:off x="611505" y="1203325"/>
            <a:ext cx="2707640" cy="521970"/>
          </a:xfrm>
          <a:prstGeom prst="rect">
            <a:avLst/>
          </a:prstGeom>
        </p:spPr>
        <p:txBody>
          <a:bodyPr wrap="square">
            <a:spAutoFit/>
          </a:bodyPr>
          <a:p>
            <a:pPr marL="1371600" indent="0" fontAlgn="base">
              <a:spcBef>
                <a:spcPts val="1200"/>
              </a:spcBef>
              <a:spcAft>
                <a:spcPts val="1200"/>
              </a:spcAft>
            </a:pPr>
            <a:r>
              <a:rPr lang="en-US" altLang="zh-CN" sz="2800" b="1" i="1">
                <a:solidFill>
                  <a:srgbClr val="227C9D"/>
                </a:solidFill>
                <a:latin typeface="Times New Roman" panose="02020603050405020304"/>
                <a:ea typeface="Times New Roman" panose="02020603050405020304"/>
              </a:rPr>
              <a:t>before</a:t>
            </a:r>
            <a:endParaRPr lang="en-US" altLang="zh-CN" sz="2800" b="1" i="1">
              <a:solidFill>
                <a:srgbClr val="227C9D"/>
              </a:solidFill>
              <a:latin typeface="Times New Roman" panose="02020603050405020304"/>
              <a:ea typeface="Times New Roman" panose="02020603050405020304"/>
            </a:endParaRPr>
          </a:p>
        </p:txBody>
      </p:sp>
      <p:pic>
        <p:nvPicPr>
          <p:cNvPr id="34" name="Picture 33"/>
          <p:cNvPicPr/>
          <p:nvPr/>
        </p:nvPicPr>
        <p:blipFill>
          <a:blip r:embed="rId22"/>
          <a:stretch>
            <a:fillRect/>
          </a:stretch>
        </p:blipFill>
        <p:spPr>
          <a:xfrm>
            <a:off x="251460" y="1748155"/>
            <a:ext cx="4214495" cy="1982470"/>
          </a:xfrm>
          <a:prstGeom prst="rect">
            <a:avLst/>
          </a:prstGeom>
        </p:spPr>
      </p:pic>
      <p:sp>
        <p:nvSpPr>
          <p:cNvPr id="35" name="Text Box 34"/>
          <p:cNvSpPr txBox="1"/>
          <p:nvPr/>
        </p:nvSpPr>
        <p:spPr>
          <a:xfrm>
            <a:off x="5003800" y="1171734"/>
            <a:ext cx="5080000" cy="521970"/>
          </a:xfrm>
          <a:prstGeom prst="rect">
            <a:avLst/>
          </a:prstGeom>
        </p:spPr>
        <p:txBody>
          <a:bodyPr>
            <a:spAutoFit/>
          </a:bodyPr>
          <a:p>
            <a:pPr marL="1371600" indent="0" fontAlgn="base">
              <a:spcBef>
                <a:spcPts val="1200"/>
              </a:spcBef>
              <a:spcAft>
                <a:spcPts val="1200"/>
              </a:spcAft>
            </a:pPr>
            <a:r>
              <a:rPr lang="en-US" altLang="zh-CN" sz="2800" b="1" i="1">
                <a:solidFill>
                  <a:srgbClr val="227C9D"/>
                </a:solidFill>
                <a:latin typeface="Times New Roman" panose="02020603050405020304"/>
                <a:ea typeface="Times New Roman" panose="02020603050405020304"/>
              </a:rPr>
              <a:t>after</a:t>
            </a:r>
            <a:endParaRPr lang="en-US" altLang="zh-CN" sz="2800" b="1" i="1">
              <a:solidFill>
                <a:srgbClr val="227C9D"/>
              </a:solidFill>
              <a:latin typeface="Times New Roman" panose="02020603050405020304"/>
              <a:ea typeface="Times New Roman" panose="02020603050405020304"/>
            </a:endParaRPr>
          </a:p>
        </p:txBody>
      </p:sp>
      <p:pic>
        <p:nvPicPr>
          <p:cNvPr id="36" name="Picture 35"/>
          <p:cNvPicPr/>
          <p:nvPr/>
        </p:nvPicPr>
        <p:blipFill>
          <a:blip r:embed="rId23"/>
          <a:stretch>
            <a:fillRect/>
          </a:stretch>
        </p:blipFill>
        <p:spPr>
          <a:xfrm>
            <a:off x="4572000" y="1725295"/>
            <a:ext cx="4362450" cy="2193925"/>
          </a:xfrm>
          <a:prstGeom prst="rect">
            <a:avLst/>
          </a:prstGeom>
        </p:spPr>
      </p:pic>
      <p:cxnSp>
        <p:nvCxnSpPr>
          <p:cNvPr id="38" name="Straight Connector 37"/>
          <p:cNvCxnSpPr/>
          <p:nvPr/>
        </p:nvCxnSpPr>
        <p:spPr>
          <a:xfrm>
            <a:off x="4499610" y="771525"/>
            <a:ext cx="0" cy="4003040"/>
          </a:xfrm>
          <a:prstGeom prst="line">
            <a:avLst/>
          </a:prstGeom>
          <a:ln w="28575" cmpd="dbl">
            <a:solidFill>
              <a:schemeClr val="accent1">
                <a:shade val="50000"/>
              </a:schemeClr>
            </a:solidFill>
            <a:prstDash val="dash"/>
          </a:ln>
        </p:spPr>
        <p:style>
          <a:lnRef idx="2">
            <a:schemeClr val="accent1"/>
          </a:lnRef>
          <a:fillRef idx="0">
            <a:srgbClr val="FFFFFF"/>
          </a:fillRef>
          <a:effectRef idx="0">
            <a:srgbClr val="FFFFFF"/>
          </a:effectRef>
          <a:fontRef idx="minor">
            <a:schemeClr val="tx1"/>
          </a:fontRef>
        </p:style>
      </p:cxnSp>
      <p:sp>
        <p:nvSpPr>
          <p:cNvPr id="46" name="Left-Right Arrow 45"/>
          <p:cNvSpPr/>
          <p:nvPr/>
        </p:nvSpPr>
        <p:spPr>
          <a:xfrm>
            <a:off x="4067810" y="4770755"/>
            <a:ext cx="935990" cy="215900"/>
          </a:xfrm>
          <a:prstGeom prst="leftRightArrow">
            <a:avLst/>
          </a:prstGeom>
          <a:solidFill>
            <a:schemeClr val="accent1">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48" name="Bevel 47"/>
          <p:cNvSpPr/>
          <p:nvPr/>
        </p:nvSpPr>
        <p:spPr>
          <a:xfrm>
            <a:off x="4932045" y="846455"/>
            <a:ext cx="1656080" cy="647700"/>
          </a:xfrm>
          <a:prstGeom prst="bevel">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Diamond 4"/>
          <p:cNvSpPr/>
          <p:nvPr/>
        </p:nvSpPr>
        <p:spPr>
          <a:xfrm>
            <a:off x="1547495" y="195580"/>
            <a:ext cx="2664460" cy="575945"/>
          </a:xfrm>
          <a:prstGeom prst="diamond">
            <a:avLst/>
          </a:prstGeom>
          <a:solidFill>
            <a:schemeClr val="accent1">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4" name="Text Box 3"/>
          <p:cNvSpPr txBox="1"/>
          <p:nvPr/>
        </p:nvSpPr>
        <p:spPr>
          <a:xfrm>
            <a:off x="1403350" y="192723"/>
            <a:ext cx="5080000" cy="521970"/>
          </a:xfrm>
          <a:prstGeom prst="rect">
            <a:avLst/>
          </a:prstGeom>
        </p:spPr>
        <p:txBody>
          <a:bodyPr>
            <a:spAutoFit/>
          </a:bodyPr>
          <a:p>
            <a:pPr fontAlgn="base"/>
            <a:r>
              <a:rPr lang="en-US" altLang="zh-CN" sz="2800" b="0" i="0">
                <a:solidFill>
                  <a:srgbClr val="227C9D"/>
                </a:solidFill>
                <a:latin typeface="Times New Roman" panose="02020603050405020304"/>
                <a:ea typeface="Times New Roman" panose="02020603050405020304"/>
              </a:rPr>
              <a:t>- Dữ liệu cần xử lý:</a:t>
            </a:r>
            <a:endParaRPr lang="en-US" altLang="zh-CN" sz="2800" b="0" i="0">
              <a:solidFill>
                <a:srgbClr val="227C9D"/>
              </a:solidFill>
              <a:latin typeface="Times New Roman" panose="02020603050405020304"/>
              <a:ea typeface="Times New Roman" panose="02020603050405020304"/>
            </a:endParaRPr>
          </a:p>
        </p:txBody>
      </p:sp>
      <p:pic>
        <p:nvPicPr>
          <p:cNvPr id="12" name="Picture 11"/>
          <p:cNvPicPr/>
          <p:nvPr/>
        </p:nvPicPr>
        <p:blipFill>
          <a:blip r:embed="rId21"/>
          <a:stretch>
            <a:fillRect/>
          </a:stretch>
        </p:blipFill>
        <p:spPr>
          <a:xfrm>
            <a:off x="326390" y="1739265"/>
            <a:ext cx="3810635" cy="3019425"/>
          </a:xfrm>
          <a:prstGeom prst="rect">
            <a:avLst/>
          </a:prstGeom>
        </p:spPr>
      </p:pic>
      <p:pic>
        <p:nvPicPr>
          <p:cNvPr id="32" name="Picture 31"/>
          <p:cNvPicPr/>
          <p:nvPr/>
        </p:nvPicPr>
        <p:blipFill>
          <a:blip r:embed="rId22"/>
          <a:stretch>
            <a:fillRect/>
          </a:stretch>
        </p:blipFill>
        <p:spPr>
          <a:xfrm>
            <a:off x="4550410" y="1779270"/>
            <a:ext cx="4286250" cy="3048635"/>
          </a:xfrm>
          <a:prstGeom prst="rect">
            <a:avLst/>
          </a:prstGeom>
        </p:spPr>
      </p:pic>
      <p:sp>
        <p:nvSpPr>
          <p:cNvPr id="33" name="Bent Arrow 32"/>
          <p:cNvSpPr/>
          <p:nvPr/>
        </p:nvSpPr>
        <p:spPr>
          <a:xfrm>
            <a:off x="3790315" y="1011555"/>
            <a:ext cx="1072515" cy="431800"/>
          </a:xfrm>
          <a:prstGeom prst="bentArrow">
            <a:avLst/>
          </a:prstGeom>
          <a:solidFill>
            <a:schemeClr val="accent1">
              <a:alpha val="6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43" name="Bevel 42"/>
          <p:cNvSpPr/>
          <p:nvPr/>
        </p:nvSpPr>
        <p:spPr>
          <a:xfrm>
            <a:off x="2411730" y="1491615"/>
            <a:ext cx="1656080" cy="647700"/>
          </a:xfrm>
          <a:prstGeom prst="bevel">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4" name="Text Box 43"/>
          <p:cNvSpPr txBox="1"/>
          <p:nvPr/>
        </p:nvSpPr>
        <p:spPr>
          <a:xfrm>
            <a:off x="1331595" y="1563370"/>
            <a:ext cx="2707640" cy="521970"/>
          </a:xfrm>
          <a:prstGeom prst="rect">
            <a:avLst/>
          </a:prstGeom>
        </p:spPr>
        <p:txBody>
          <a:bodyPr wrap="square">
            <a:spAutoFit/>
          </a:bodyPr>
          <a:p>
            <a:pPr marL="1371600" indent="0" fontAlgn="base">
              <a:spcBef>
                <a:spcPts val="1200"/>
              </a:spcBef>
              <a:spcAft>
                <a:spcPts val="1200"/>
              </a:spcAft>
            </a:pPr>
            <a:r>
              <a:rPr lang="en-US" altLang="zh-CN" sz="2800" b="1" i="1">
                <a:solidFill>
                  <a:srgbClr val="227C9D"/>
                </a:solidFill>
                <a:latin typeface="Times New Roman" panose="02020603050405020304"/>
                <a:ea typeface="Times New Roman" panose="02020603050405020304"/>
              </a:rPr>
              <a:t>before</a:t>
            </a:r>
            <a:endParaRPr lang="en-US" altLang="zh-CN" sz="2800" b="1" i="1">
              <a:solidFill>
                <a:srgbClr val="227C9D"/>
              </a:solidFill>
              <a:latin typeface="Times New Roman" panose="02020603050405020304"/>
              <a:ea typeface="Times New Roman" panose="02020603050405020304"/>
            </a:endParaRPr>
          </a:p>
        </p:txBody>
      </p:sp>
      <p:sp>
        <p:nvSpPr>
          <p:cNvPr id="47" name="Text Box 46"/>
          <p:cNvSpPr txBox="1"/>
          <p:nvPr/>
        </p:nvSpPr>
        <p:spPr>
          <a:xfrm>
            <a:off x="3923665" y="915829"/>
            <a:ext cx="5080000" cy="521970"/>
          </a:xfrm>
          <a:prstGeom prst="rect">
            <a:avLst/>
          </a:prstGeom>
        </p:spPr>
        <p:txBody>
          <a:bodyPr>
            <a:spAutoFit/>
          </a:bodyPr>
          <a:p>
            <a:pPr marL="1371600" indent="0" fontAlgn="base">
              <a:spcBef>
                <a:spcPts val="1200"/>
              </a:spcBef>
              <a:spcAft>
                <a:spcPts val="1200"/>
              </a:spcAft>
            </a:pPr>
            <a:r>
              <a:rPr lang="en-US" altLang="zh-CN" sz="2800" b="1" i="1">
                <a:solidFill>
                  <a:srgbClr val="227C9D"/>
                </a:solidFill>
                <a:latin typeface="Times New Roman" panose="02020603050405020304"/>
                <a:ea typeface="Times New Roman" panose="02020603050405020304"/>
              </a:rPr>
              <a:t>after</a:t>
            </a:r>
            <a:endParaRPr lang="en-US" altLang="zh-CN" sz="2800" b="1" i="1">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5562238" y="-231122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41" name="Google Shape;941;p21"/>
          <p:cNvSpPr txBox="1"/>
          <p:nvPr/>
        </p:nvSpPr>
        <p:spPr>
          <a:xfrm>
            <a:off x="179705" y="1939290"/>
            <a:ext cx="2756535" cy="335280"/>
          </a:xfrm>
          <a:prstGeom prst="rect">
            <a:avLst/>
          </a:prstGeom>
          <a:solidFill>
            <a:schemeClr val="lt2"/>
          </a:solidFill>
          <a:ln>
            <a:noFill/>
          </a:ln>
        </p:spPr>
        <p:txBody>
          <a:bodyPr spcFirstLastPara="1" wrap="square" lIns="91425" tIns="91425" rIns="91425" bIns="91425" anchor="ctr" anchorCtr="0">
            <a:noAutofit/>
          </a:bodyPr>
          <a:p>
            <a:pPr marL="0" lvl="0" indent="0" algn="ctr" rtl="0">
              <a:lnSpc>
                <a:spcPct val="115000"/>
              </a:lnSpc>
              <a:spcBef>
                <a:spcPts val="0"/>
              </a:spcBef>
              <a:spcAft>
                <a:spcPts val="0"/>
              </a:spcAft>
              <a:buNone/>
            </a:pPr>
            <a:r>
              <a:rPr lang="en-US" altLang="en-GB" sz="3200" b="1">
                <a:solidFill>
                  <a:schemeClr val="accent3"/>
                </a:solidFill>
                <a:latin typeface="Fira Sans Extra Condensed" panose="02000000000000000000"/>
                <a:ea typeface="Fira Sans Extra Condensed" panose="02000000000000000000"/>
                <a:cs typeface="Fira Sans Extra Condensed" panose="02000000000000000000"/>
                <a:sym typeface="Fira Sans Extra Condensed" panose="02000000000000000000"/>
              </a:rPr>
              <a:t>Bùi Mai Khanh</a:t>
            </a:r>
            <a:endParaRPr lang="en-US" altLang="en-GB" sz="3200" b="1">
              <a:solidFill>
                <a:schemeClr val="accent3"/>
              </a:solidFill>
              <a:latin typeface="Fira Sans Extra Condensed" panose="02000000000000000000"/>
              <a:ea typeface="Fira Sans Extra Condensed" panose="02000000000000000000"/>
              <a:cs typeface="Fira Sans Extra Condensed" panose="02000000000000000000"/>
              <a:sym typeface="Fira Sans Extra Condensed" panose="02000000000000000000"/>
            </a:endParaRPr>
          </a:p>
        </p:txBody>
      </p:sp>
      <p:grpSp>
        <p:nvGrpSpPr>
          <p:cNvPr id="46" name="Group 45"/>
          <p:cNvGrpSpPr/>
          <p:nvPr/>
        </p:nvGrpSpPr>
        <p:grpSpPr>
          <a:xfrm>
            <a:off x="395605" y="669925"/>
            <a:ext cx="8578215" cy="3310890"/>
            <a:chOff x="623" y="1055"/>
            <a:chExt cx="13509" cy="5214"/>
          </a:xfrm>
        </p:grpSpPr>
        <p:sp>
          <p:nvSpPr>
            <p:cNvPr id="955" name="Google Shape;955;p22"/>
            <p:cNvSpPr/>
            <p:nvPr/>
          </p:nvSpPr>
          <p:spPr>
            <a:xfrm rot="20820000">
              <a:off x="9465" y="1842"/>
              <a:ext cx="935" cy="963"/>
            </a:xfrm>
            <a:custGeom>
              <a:avLst/>
              <a:gdLst/>
              <a:ahLst/>
              <a:cxnLst/>
              <a:rect l="l" t="t" r="r" b="b"/>
              <a:pathLst>
                <a:path w="519565" h="535162" extrusionOk="0">
                  <a:moveTo>
                    <a:pt x="29495" y="1"/>
                  </a:moveTo>
                  <a:cubicBezTo>
                    <a:pt x="2148" y="1"/>
                    <a:pt x="1" y="43322"/>
                    <a:pt x="28486" y="45291"/>
                  </a:cubicBezTo>
                  <a:cubicBezTo>
                    <a:pt x="176269" y="54919"/>
                    <a:pt x="324211" y="64408"/>
                    <a:pt x="471993" y="74215"/>
                  </a:cubicBezTo>
                  <a:cubicBezTo>
                    <a:pt x="462286" y="220168"/>
                    <a:pt x="452936" y="366002"/>
                    <a:pt x="443248" y="511975"/>
                  </a:cubicBezTo>
                  <a:cubicBezTo>
                    <a:pt x="442270" y="527176"/>
                    <a:pt x="454136" y="535161"/>
                    <a:pt x="465945" y="535161"/>
                  </a:cubicBezTo>
                  <a:cubicBezTo>
                    <a:pt x="476713" y="535161"/>
                    <a:pt x="487433" y="528522"/>
                    <a:pt x="488325" y="514660"/>
                  </a:cubicBezTo>
                  <a:cubicBezTo>
                    <a:pt x="498431" y="361168"/>
                    <a:pt x="508397" y="207636"/>
                    <a:pt x="518522" y="54143"/>
                  </a:cubicBezTo>
                  <a:cubicBezTo>
                    <a:pt x="519565" y="38818"/>
                    <a:pt x="507572" y="30886"/>
                    <a:pt x="495666" y="30886"/>
                  </a:cubicBezTo>
                  <a:cubicBezTo>
                    <a:pt x="495533" y="30886"/>
                    <a:pt x="495401" y="30887"/>
                    <a:pt x="495268" y="30889"/>
                  </a:cubicBezTo>
                  <a:lnTo>
                    <a:pt x="495109" y="30869"/>
                  </a:lnTo>
                  <a:cubicBezTo>
                    <a:pt x="494114" y="30431"/>
                    <a:pt x="493080" y="30292"/>
                    <a:pt x="491866" y="30272"/>
                  </a:cubicBezTo>
                  <a:cubicBezTo>
                    <a:pt x="338354" y="20147"/>
                    <a:pt x="184683" y="10181"/>
                    <a:pt x="31191" y="55"/>
                  </a:cubicBezTo>
                  <a:cubicBezTo>
                    <a:pt x="30615" y="19"/>
                    <a:pt x="30050" y="1"/>
                    <a:pt x="29495" y="1"/>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 name="Google Shape;956;p22"/>
            <p:cNvSpPr/>
            <p:nvPr/>
          </p:nvSpPr>
          <p:spPr>
            <a:xfrm rot="21000000">
              <a:off x="4260" y="5302"/>
              <a:ext cx="955" cy="909"/>
            </a:xfrm>
            <a:custGeom>
              <a:avLst/>
              <a:gdLst/>
              <a:ahLst/>
              <a:cxnLst/>
              <a:rect l="l" t="t" r="r" b="b"/>
              <a:pathLst>
                <a:path w="531031" h="505303" extrusionOk="0">
                  <a:moveTo>
                    <a:pt x="23204" y="1"/>
                  </a:moveTo>
                  <a:cubicBezTo>
                    <a:pt x="11644" y="1"/>
                    <a:pt x="0" y="7648"/>
                    <a:pt x="397" y="22562"/>
                  </a:cubicBezTo>
                  <a:cubicBezTo>
                    <a:pt x="4237" y="176353"/>
                    <a:pt x="8215" y="330123"/>
                    <a:pt x="12035" y="483914"/>
                  </a:cubicBezTo>
                  <a:cubicBezTo>
                    <a:pt x="12364" y="498243"/>
                    <a:pt x="23377" y="505112"/>
                    <a:pt x="34440" y="505112"/>
                  </a:cubicBezTo>
                  <a:cubicBezTo>
                    <a:pt x="35388" y="505112"/>
                    <a:pt x="36336" y="505061"/>
                    <a:pt x="37278" y="504961"/>
                  </a:cubicBezTo>
                  <a:lnTo>
                    <a:pt x="37418" y="504961"/>
                  </a:lnTo>
                  <a:cubicBezTo>
                    <a:pt x="38174" y="505203"/>
                    <a:pt x="38930" y="505303"/>
                    <a:pt x="39746" y="505303"/>
                  </a:cubicBezTo>
                  <a:cubicBezTo>
                    <a:pt x="40067" y="505303"/>
                    <a:pt x="40397" y="505287"/>
                    <a:pt x="40740" y="505259"/>
                  </a:cubicBezTo>
                  <a:cubicBezTo>
                    <a:pt x="194530" y="501420"/>
                    <a:pt x="348460" y="497441"/>
                    <a:pt x="502250" y="493622"/>
                  </a:cubicBezTo>
                  <a:cubicBezTo>
                    <a:pt x="531031" y="492851"/>
                    <a:pt x="529977" y="448339"/>
                    <a:pt x="501465" y="448339"/>
                  </a:cubicBezTo>
                  <a:cubicBezTo>
                    <a:pt x="501264" y="448339"/>
                    <a:pt x="501061" y="448341"/>
                    <a:pt x="500857" y="448346"/>
                  </a:cubicBezTo>
                  <a:cubicBezTo>
                    <a:pt x="352796" y="452126"/>
                    <a:pt x="204596" y="456064"/>
                    <a:pt x="56554" y="459705"/>
                  </a:cubicBezTo>
                  <a:cubicBezTo>
                    <a:pt x="52994" y="313473"/>
                    <a:pt x="49115" y="167381"/>
                    <a:pt x="45534" y="21150"/>
                  </a:cubicBezTo>
                  <a:cubicBezTo>
                    <a:pt x="45155" y="6941"/>
                    <a:pt x="34218" y="1"/>
                    <a:pt x="23204" y="1"/>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 name="Google Shape;961;p22"/>
            <p:cNvSpPr/>
            <p:nvPr/>
          </p:nvSpPr>
          <p:spPr>
            <a:xfrm rot="600000">
              <a:off x="9149" y="5331"/>
              <a:ext cx="925" cy="938"/>
            </a:xfrm>
            <a:custGeom>
              <a:avLst/>
              <a:gdLst/>
              <a:ahLst/>
              <a:cxnLst/>
              <a:rect l="l" t="t" r="r" b="b"/>
              <a:pathLst>
                <a:path w="513910" h="521191" extrusionOk="0">
                  <a:moveTo>
                    <a:pt x="480795" y="0"/>
                  </a:moveTo>
                  <a:cubicBezTo>
                    <a:pt x="469270" y="0"/>
                    <a:pt x="457668" y="7563"/>
                    <a:pt x="457932" y="22413"/>
                  </a:cubicBezTo>
                  <a:cubicBezTo>
                    <a:pt x="461135" y="170494"/>
                    <a:pt x="464477" y="318715"/>
                    <a:pt x="467520" y="466777"/>
                  </a:cubicBezTo>
                  <a:cubicBezTo>
                    <a:pt x="321269" y="469761"/>
                    <a:pt x="175157" y="473063"/>
                    <a:pt x="28926" y="476047"/>
                  </a:cubicBezTo>
                  <a:cubicBezTo>
                    <a:pt x="0" y="476698"/>
                    <a:pt x="981" y="521191"/>
                    <a:pt x="29495" y="521191"/>
                  </a:cubicBezTo>
                  <a:cubicBezTo>
                    <a:pt x="29708" y="521191"/>
                    <a:pt x="29923" y="521188"/>
                    <a:pt x="30140" y="521183"/>
                  </a:cubicBezTo>
                  <a:cubicBezTo>
                    <a:pt x="183950" y="517981"/>
                    <a:pt x="337760" y="514599"/>
                    <a:pt x="491551" y="511376"/>
                  </a:cubicBezTo>
                  <a:cubicBezTo>
                    <a:pt x="507087" y="511118"/>
                    <a:pt x="513910" y="498187"/>
                    <a:pt x="512677" y="486212"/>
                  </a:cubicBezTo>
                  <a:lnTo>
                    <a:pt x="512677" y="486073"/>
                  </a:lnTo>
                  <a:cubicBezTo>
                    <a:pt x="513055" y="485018"/>
                    <a:pt x="513114" y="483984"/>
                    <a:pt x="513015" y="482771"/>
                  </a:cubicBezTo>
                  <a:cubicBezTo>
                    <a:pt x="509792" y="328960"/>
                    <a:pt x="506410" y="174990"/>
                    <a:pt x="503208" y="21200"/>
                  </a:cubicBezTo>
                  <a:cubicBezTo>
                    <a:pt x="502876" y="6985"/>
                    <a:pt x="491871" y="0"/>
                    <a:pt x="480795"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 name="Google Shape;962;p22"/>
            <p:cNvSpPr/>
            <p:nvPr/>
          </p:nvSpPr>
          <p:spPr>
            <a:xfrm rot="660000">
              <a:off x="4106" y="1829"/>
              <a:ext cx="925" cy="941"/>
            </a:xfrm>
            <a:custGeom>
              <a:avLst/>
              <a:gdLst/>
              <a:ahLst/>
              <a:cxnLst/>
              <a:rect l="l" t="t" r="r" b="b"/>
              <a:pathLst>
                <a:path w="513978" h="522957" extrusionOk="0">
                  <a:moveTo>
                    <a:pt x="484429" y="0"/>
                  </a:moveTo>
                  <a:cubicBezTo>
                    <a:pt x="484185" y="0"/>
                    <a:pt x="483939" y="3"/>
                    <a:pt x="483691" y="10"/>
                  </a:cubicBezTo>
                  <a:cubicBezTo>
                    <a:pt x="329901" y="3829"/>
                    <a:pt x="176130" y="7808"/>
                    <a:pt x="22320" y="11647"/>
                  </a:cubicBezTo>
                  <a:cubicBezTo>
                    <a:pt x="6784" y="11985"/>
                    <a:pt x="0" y="24936"/>
                    <a:pt x="1293" y="36871"/>
                  </a:cubicBezTo>
                  <a:lnTo>
                    <a:pt x="1293" y="37030"/>
                  </a:lnTo>
                  <a:cubicBezTo>
                    <a:pt x="935" y="38085"/>
                    <a:pt x="895" y="39119"/>
                    <a:pt x="995" y="40332"/>
                  </a:cubicBezTo>
                  <a:cubicBezTo>
                    <a:pt x="4814" y="194143"/>
                    <a:pt x="8793" y="348053"/>
                    <a:pt x="12632" y="501844"/>
                  </a:cubicBezTo>
                  <a:cubicBezTo>
                    <a:pt x="13011" y="516013"/>
                    <a:pt x="23973" y="522956"/>
                    <a:pt x="35015" y="522956"/>
                  </a:cubicBezTo>
                  <a:cubicBezTo>
                    <a:pt x="46575" y="522956"/>
                    <a:pt x="58223" y="515346"/>
                    <a:pt x="57908" y="500451"/>
                  </a:cubicBezTo>
                  <a:cubicBezTo>
                    <a:pt x="54128" y="352410"/>
                    <a:pt x="50170" y="204209"/>
                    <a:pt x="46549" y="56147"/>
                  </a:cubicBezTo>
                  <a:cubicBezTo>
                    <a:pt x="192780" y="52586"/>
                    <a:pt x="338872" y="48707"/>
                    <a:pt x="485103" y="45127"/>
                  </a:cubicBezTo>
                  <a:cubicBezTo>
                    <a:pt x="513978" y="44377"/>
                    <a:pt x="512836" y="0"/>
                    <a:pt x="484429"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0" name="Group 39"/>
            <p:cNvGrpSpPr/>
            <p:nvPr/>
          </p:nvGrpSpPr>
          <p:grpSpPr>
            <a:xfrm rot="420000">
              <a:off x="4686" y="2697"/>
              <a:ext cx="1976" cy="2724"/>
              <a:chOff x="10346" y="2996"/>
              <a:chExt cx="1976" cy="2724"/>
            </a:xfrm>
          </p:grpSpPr>
          <p:sp>
            <p:nvSpPr>
              <p:cNvPr id="965" name="Google Shape;965;p22"/>
              <p:cNvSpPr/>
              <p:nvPr/>
            </p:nvSpPr>
            <p:spPr>
              <a:xfrm>
                <a:off x="10346" y="4097"/>
                <a:ext cx="1976" cy="1490"/>
              </a:xfrm>
              <a:custGeom>
                <a:avLst/>
                <a:gdLst/>
                <a:ahLst/>
                <a:cxnLst/>
                <a:rect l="l" t="t" r="r" b="b"/>
                <a:pathLst>
                  <a:path w="1222187" h="826154" extrusionOk="0">
                    <a:moveTo>
                      <a:pt x="488246" y="0"/>
                    </a:moveTo>
                    <a:lnTo>
                      <a:pt x="488246" y="0"/>
                    </a:lnTo>
                    <a:cubicBezTo>
                      <a:pt x="451783" y="13408"/>
                      <a:pt x="415220" y="26656"/>
                      <a:pt x="378618" y="39905"/>
                    </a:cubicBezTo>
                    <a:cubicBezTo>
                      <a:pt x="290056" y="72290"/>
                      <a:pt x="201513" y="104517"/>
                      <a:pt x="112812" y="136743"/>
                    </a:cubicBezTo>
                    <a:lnTo>
                      <a:pt x="111141" y="136285"/>
                    </a:lnTo>
                    <a:cubicBezTo>
                      <a:pt x="108594" y="144282"/>
                      <a:pt x="106168" y="152259"/>
                      <a:pt x="103760" y="160395"/>
                    </a:cubicBezTo>
                    <a:cubicBezTo>
                      <a:pt x="88105" y="213250"/>
                      <a:pt x="74100" y="266722"/>
                      <a:pt x="61886" y="320472"/>
                    </a:cubicBezTo>
                    <a:cubicBezTo>
                      <a:pt x="30575" y="457215"/>
                      <a:pt x="10543" y="596503"/>
                      <a:pt x="1970" y="736548"/>
                    </a:cubicBezTo>
                    <a:cubicBezTo>
                      <a:pt x="895" y="754472"/>
                      <a:pt x="0" y="772713"/>
                      <a:pt x="5411" y="789722"/>
                    </a:cubicBezTo>
                    <a:cubicBezTo>
                      <a:pt x="11021" y="806730"/>
                      <a:pt x="24249" y="822385"/>
                      <a:pt x="41874" y="825548"/>
                    </a:cubicBezTo>
                    <a:cubicBezTo>
                      <a:pt x="44184" y="825959"/>
                      <a:pt x="46467" y="826154"/>
                      <a:pt x="48720" y="826154"/>
                    </a:cubicBezTo>
                    <a:cubicBezTo>
                      <a:pt x="71147" y="826154"/>
                      <a:pt x="90685" y="806860"/>
                      <a:pt x="105869" y="788946"/>
                    </a:cubicBezTo>
                    <a:cubicBezTo>
                      <a:pt x="134176" y="755645"/>
                      <a:pt x="162205" y="721927"/>
                      <a:pt x="189458" y="687891"/>
                    </a:cubicBezTo>
                    <a:cubicBezTo>
                      <a:pt x="217765" y="653098"/>
                      <a:pt x="245317" y="618027"/>
                      <a:pt x="272291" y="582638"/>
                    </a:cubicBezTo>
                    <a:cubicBezTo>
                      <a:pt x="272431" y="577844"/>
                      <a:pt x="272431" y="573010"/>
                      <a:pt x="272590" y="568335"/>
                    </a:cubicBezTo>
                    <a:cubicBezTo>
                      <a:pt x="262783" y="568037"/>
                      <a:pt x="253612" y="565630"/>
                      <a:pt x="245774" y="559762"/>
                    </a:cubicBezTo>
                    <a:cubicBezTo>
                      <a:pt x="231472" y="548920"/>
                      <a:pt x="227254" y="529763"/>
                      <a:pt x="224250" y="512317"/>
                    </a:cubicBezTo>
                    <a:cubicBezTo>
                      <a:pt x="214881" y="458249"/>
                      <a:pt x="207978" y="403126"/>
                      <a:pt x="213847" y="348481"/>
                    </a:cubicBezTo>
                    <a:cubicBezTo>
                      <a:pt x="214583" y="340663"/>
                      <a:pt x="215776" y="332527"/>
                      <a:pt x="220013" y="325744"/>
                    </a:cubicBezTo>
                    <a:cubicBezTo>
                      <a:pt x="223653" y="320036"/>
                      <a:pt x="230156" y="315561"/>
                      <a:pt x="236886" y="315561"/>
                    </a:cubicBezTo>
                    <a:cubicBezTo>
                      <a:pt x="237990" y="315561"/>
                      <a:pt x="239100" y="315681"/>
                      <a:pt x="240204" y="315936"/>
                    </a:cubicBezTo>
                    <a:cubicBezTo>
                      <a:pt x="246670" y="317607"/>
                      <a:pt x="251344" y="323337"/>
                      <a:pt x="254806" y="329205"/>
                    </a:cubicBezTo>
                    <a:cubicBezTo>
                      <a:pt x="260674" y="338674"/>
                      <a:pt x="264891" y="349217"/>
                      <a:pt x="267457" y="360058"/>
                    </a:cubicBezTo>
                    <a:lnTo>
                      <a:pt x="267617" y="360058"/>
                    </a:lnTo>
                    <a:lnTo>
                      <a:pt x="267617" y="217010"/>
                    </a:lnTo>
                    <a:lnTo>
                      <a:pt x="752362" y="190950"/>
                    </a:lnTo>
                    <a:lnTo>
                      <a:pt x="742117" y="345139"/>
                    </a:lnTo>
                    <a:cubicBezTo>
                      <a:pt x="744524" y="332507"/>
                      <a:pt x="749218" y="320293"/>
                      <a:pt x="755823" y="309451"/>
                    </a:cubicBezTo>
                    <a:cubicBezTo>
                      <a:pt x="759423" y="303583"/>
                      <a:pt x="764098" y="297715"/>
                      <a:pt x="770563" y="296203"/>
                    </a:cubicBezTo>
                    <a:cubicBezTo>
                      <a:pt x="771685" y="295947"/>
                      <a:pt x="772809" y="295825"/>
                      <a:pt x="773925" y="295825"/>
                    </a:cubicBezTo>
                    <a:cubicBezTo>
                      <a:pt x="780610" y="295825"/>
                      <a:pt x="787004" y="300180"/>
                      <a:pt x="790754" y="306010"/>
                    </a:cubicBezTo>
                    <a:cubicBezTo>
                      <a:pt x="794972" y="312773"/>
                      <a:pt x="796185" y="320890"/>
                      <a:pt x="796921" y="328727"/>
                    </a:cubicBezTo>
                    <a:cubicBezTo>
                      <a:pt x="802789" y="383393"/>
                      <a:pt x="795867" y="438515"/>
                      <a:pt x="786537" y="492564"/>
                    </a:cubicBezTo>
                    <a:cubicBezTo>
                      <a:pt x="783673" y="508975"/>
                      <a:pt x="779614" y="526899"/>
                      <a:pt x="767420" y="537760"/>
                    </a:cubicBezTo>
                    <a:cubicBezTo>
                      <a:pt x="817411" y="586716"/>
                      <a:pt x="872374" y="630381"/>
                      <a:pt x="931097" y="668316"/>
                    </a:cubicBezTo>
                    <a:cubicBezTo>
                      <a:pt x="986359" y="704163"/>
                      <a:pt x="1045242" y="734897"/>
                      <a:pt x="1106392" y="759584"/>
                    </a:cubicBezTo>
                    <a:cubicBezTo>
                      <a:pt x="1123102" y="766348"/>
                      <a:pt x="1140249" y="772833"/>
                      <a:pt x="1158172" y="773589"/>
                    </a:cubicBezTo>
                    <a:cubicBezTo>
                      <a:pt x="1159210" y="773631"/>
                      <a:pt x="1160252" y="773653"/>
                      <a:pt x="1161296" y="773653"/>
                    </a:cubicBezTo>
                    <a:cubicBezTo>
                      <a:pt x="1178301" y="773653"/>
                      <a:pt x="1195894" y="767954"/>
                      <a:pt x="1206671" y="754909"/>
                    </a:cubicBezTo>
                    <a:cubicBezTo>
                      <a:pt x="1222187" y="736528"/>
                      <a:pt x="1220218" y="709574"/>
                      <a:pt x="1217353" y="685623"/>
                    </a:cubicBezTo>
                    <a:cubicBezTo>
                      <a:pt x="1212241" y="643450"/>
                      <a:pt x="1206671" y="601318"/>
                      <a:pt x="1200345" y="559145"/>
                    </a:cubicBezTo>
                    <a:cubicBezTo>
                      <a:pt x="1191930" y="502212"/>
                      <a:pt x="1182123" y="445458"/>
                      <a:pt x="1170386" y="389122"/>
                    </a:cubicBezTo>
                    <a:cubicBezTo>
                      <a:pt x="1155169" y="314584"/>
                      <a:pt x="1136191" y="240961"/>
                      <a:pt x="1112678" y="168352"/>
                    </a:cubicBezTo>
                    <a:cubicBezTo>
                      <a:pt x="1106054" y="148181"/>
                      <a:pt x="1085425" y="110982"/>
                      <a:pt x="1085425" y="110982"/>
                    </a:cubicBezTo>
                    <a:cubicBezTo>
                      <a:pt x="1085425" y="110982"/>
                      <a:pt x="907883" y="50309"/>
                      <a:pt x="793122" y="18978"/>
                    </a:cubicBezTo>
                    <a:cubicBezTo>
                      <a:pt x="765570" y="11598"/>
                      <a:pt x="741779" y="5729"/>
                      <a:pt x="724770" y="2865"/>
                    </a:cubicBezTo>
                    <a:lnTo>
                      <a:pt x="718305" y="2865"/>
                    </a:lnTo>
                    <a:cubicBezTo>
                      <a:pt x="718444" y="9330"/>
                      <a:pt x="718444" y="15974"/>
                      <a:pt x="718444" y="22439"/>
                    </a:cubicBezTo>
                    <a:lnTo>
                      <a:pt x="717549" y="22439"/>
                    </a:lnTo>
                    <a:cubicBezTo>
                      <a:pt x="707941" y="42153"/>
                      <a:pt x="698293" y="61886"/>
                      <a:pt x="684289" y="78755"/>
                    </a:cubicBezTo>
                    <a:cubicBezTo>
                      <a:pt x="670284" y="95644"/>
                      <a:pt x="651605" y="109331"/>
                      <a:pt x="629922" y="112951"/>
                    </a:cubicBezTo>
                    <a:cubicBezTo>
                      <a:pt x="626001" y="113624"/>
                      <a:pt x="622077" y="113944"/>
                      <a:pt x="618168" y="113944"/>
                    </a:cubicBezTo>
                    <a:cubicBezTo>
                      <a:pt x="591474" y="113944"/>
                      <a:pt x="565471" y="99041"/>
                      <a:pt x="545915" y="80128"/>
                    </a:cubicBezTo>
                    <a:cubicBezTo>
                      <a:pt x="523337" y="58445"/>
                      <a:pt x="506926" y="31331"/>
                      <a:pt x="486436" y="7679"/>
                    </a:cubicBezTo>
                    <a:lnTo>
                      <a:pt x="488087" y="1969"/>
                    </a:lnTo>
                    <a:cubicBezTo>
                      <a:pt x="488087" y="1373"/>
                      <a:pt x="488246" y="597"/>
                      <a:pt x="488246" y="0"/>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 name="Group 2"/>
              <p:cNvGrpSpPr/>
              <p:nvPr/>
            </p:nvGrpSpPr>
            <p:grpSpPr>
              <a:xfrm>
                <a:off x="10472" y="2996"/>
                <a:ext cx="1828" cy="2725"/>
                <a:chOff x="10472" y="2996"/>
                <a:chExt cx="1828" cy="2725"/>
              </a:xfrm>
            </p:grpSpPr>
            <p:sp>
              <p:nvSpPr>
                <p:cNvPr id="970" name="Google Shape;970;p22"/>
                <p:cNvSpPr/>
                <p:nvPr/>
              </p:nvSpPr>
              <p:spPr>
                <a:xfrm>
                  <a:off x="10829" y="4445"/>
                  <a:ext cx="784" cy="1081"/>
                </a:xfrm>
                <a:custGeom>
                  <a:avLst/>
                  <a:gdLst/>
                  <a:ahLst/>
                  <a:cxnLst/>
                  <a:rect l="l" t="t" r="r" b="b"/>
                  <a:pathLst>
                    <a:path w="484885" h="600662" extrusionOk="0">
                      <a:moveTo>
                        <a:pt x="484885" y="0"/>
                      </a:moveTo>
                      <a:lnTo>
                        <a:pt x="160" y="26060"/>
                      </a:lnTo>
                      <a:lnTo>
                        <a:pt x="160" y="26060"/>
                      </a:lnTo>
                      <a:lnTo>
                        <a:pt x="160" y="169108"/>
                      </a:lnTo>
                      <a:lnTo>
                        <a:pt x="0" y="169108"/>
                      </a:lnTo>
                      <a:cubicBezTo>
                        <a:pt x="1811" y="175892"/>
                        <a:pt x="2706" y="182815"/>
                        <a:pt x="2865" y="189757"/>
                      </a:cubicBezTo>
                      <a:cubicBezTo>
                        <a:pt x="6545" y="189635"/>
                        <a:pt x="10229" y="189568"/>
                        <a:pt x="13911" y="189568"/>
                      </a:cubicBezTo>
                      <a:cubicBezTo>
                        <a:pt x="32995" y="189568"/>
                        <a:pt x="52031" y="191371"/>
                        <a:pt x="70341" y="196640"/>
                      </a:cubicBezTo>
                      <a:cubicBezTo>
                        <a:pt x="95048" y="203722"/>
                        <a:pt x="118362" y="217428"/>
                        <a:pt x="133441" y="238355"/>
                      </a:cubicBezTo>
                      <a:cubicBezTo>
                        <a:pt x="148479" y="259143"/>
                        <a:pt x="154208" y="287450"/>
                        <a:pt x="144580" y="311242"/>
                      </a:cubicBezTo>
                      <a:cubicBezTo>
                        <a:pt x="136584" y="331254"/>
                        <a:pt x="119118" y="346174"/>
                        <a:pt x="99683" y="355503"/>
                      </a:cubicBezTo>
                      <a:cubicBezTo>
                        <a:pt x="80427" y="364853"/>
                        <a:pt x="59042" y="369349"/>
                        <a:pt x="37956" y="373586"/>
                      </a:cubicBezTo>
                      <a:cubicBezTo>
                        <a:pt x="30894" y="375078"/>
                        <a:pt x="23354" y="376431"/>
                        <a:pt x="15974" y="377186"/>
                      </a:cubicBezTo>
                      <a:cubicBezTo>
                        <a:pt x="12354" y="381981"/>
                        <a:pt x="8574" y="386815"/>
                        <a:pt x="4834" y="391629"/>
                      </a:cubicBezTo>
                      <a:cubicBezTo>
                        <a:pt x="3641" y="485144"/>
                        <a:pt x="12513" y="600661"/>
                        <a:pt x="12513" y="600661"/>
                      </a:cubicBezTo>
                      <a:lnTo>
                        <a:pt x="478121" y="600661"/>
                      </a:lnTo>
                      <a:cubicBezTo>
                        <a:pt x="469090" y="547528"/>
                        <a:pt x="470283" y="357613"/>
                        <a:pt x="470283" y="357612"/>
                      </a:cubicBezTo>
                      <a:lnTo>
                        <a:pt x="470283" y="357612"/>
                      </a:lnTo>
                      <a:cubicBezTo>
                        <a:pt x="469192" y="357661"/>
                        <a:pt x="468095" y="357684"/>
                        <a:pt x="466992" y="357684"/>
                      </a:cubicBezTo>
                      <a:cubicBezTo>
                        <a:pt x="457302" y="357684"/>
                        <a:pt x="447241" y="355888"/>
                        <a:pt x="437918" y="353852"/>
                      </a:cubicBezTo>
                      <a:cubicBezTo>
                        <a:pt x="416832" y="349635"/>
                        <a:pt x="395447" y="345119"/>
                        <a:pt x="376171" y="335790"/>
                      </a:cubicBezTo>
                      <a:cubicBezTo>
                        <a:pt x="356736" y="326460"/>
                        <a:pt x="339270" y="311540"/>
                        <a:pt x="331293" y="291528"/>
                      </a:cubicBezTo>
                      <a:cubicBezTo>
                        <a:pt x="321645" y="267737"/>
                        <a:pt x="327354" y="239429"/>
                        <a:pt x="342433" y="218502"/>
                      </a:cubicBezTo>
                      <a:cubicBezTo>
                        <a:pt x="357472" y="197734"/>
                        <a:pt x="380826" y="184028"/>
                        <a:pt x="405513" y="176946"/>
                      </a:cubicBezTo>
                      <a:cubicBezTo>
                        <a:pt x="424472" y="171576"/>
                        <a:pt x="444106" y="169743"/>
                        <a:pt x="463828" y="169743"/>
                      </a:cubicBezTo>
                      <a:cubicBezTo>
                        <a:pt x="466827" y="169743"/>
                        <a:pt x="469829" y="169786"/>
                        <a:pt x="472830" y="169864"/>
                      </a:cubicBezTo>
                      <a:cubicBezTo>
                        <a:pt x="472969" y="164593"/>
                        <a:pt x="473745" y="159321"/>
                        <a:pt x="474640" y="154189"/>
                      </a:cubicBezTo>
                      <a:lnTo>
                        <a:pt x="484885"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 name="Google Shape;971;p22"/>
                <p:cNvSpPr/>
                <p:nvPr/>
              </p:nvSpPr>
              <p:spPr>
                <a:xfrm>
                  <a:off x="10688" y="4662"/>
                  <a:ext cx="384" cy="455"/>
                </a:xfrm>
                <a:custGeom>
                  <a:avLst/>
                  <a:gdLst/>
                  <a:ahLst/>
                  <a:cxnLst/>
                  <a:rect l="l" t="t" r="r" b="b"/>
                  <a:pathLst>
                    <a:path w="213688" h="252815" extrusionOk="0">
                      <a:moveTo>
                        <a:pt x="28934" y="1"/>
                      </a:moveTo>
                      <a:cubicBezTo>
                        <a:pt x="22191" y="1"/>
                        <a:pt x="15663" y="4475"/>
                        <a:pt x="12035" y="10157"/>
                      </a:cubicBezTo>
                      <a:cubicBezTo>
                        <a:pt x="7818" y="16920"/>
                        <a:pt x="6605" y="25056"/>
                        <a:pt x="5869" y="32894"/>
                      </a:cubicBezTo>
                      <a:cubicBezTo>
                        <a:pt x="0" y="87539"/>
                        <a:pt x="6923" y="142662"/>
                        <a:pt x="16253" y="196730"/>
                      </a:cubicBezTo>
                      <a:cubicBezTo>
                        <a:pt x="19256" y="214216"/>
                        <a:pt x="23494" y="233333"/>
                        <a:pt x="37796" y="244175"/>
                      </a:cubicBezTo>
                      <a:cubicBezTo>
                        <a:pt x="45614" y="250043"/>
                        <a:pt x="54805" y="252450"/>
                        <a:pt x="64592" y="252748"/>
                      </a:cubicBezTo>
                      <a:cubicBezTo>
                        <a:pt x="65661" y="252796"/>
                        <a:pt x="66733" y="252815"/>
                        <a:pt x="67806" y="252815"/>
                      </a:cubicBezTo>
                      <a:cubicBezTo>
                        <a:pt x="70350" y="252815"/>
                        <a:pt x="72901" y="252707"/>
                        <a:pt x="75433" y="252609"/>
                      </a:cubicBezTo>
                      <a:cubicBezTo>
                        <a:pt x="82814" y="251853"/>
                        <a:pt x="90333" y="250520"/>
                        <a:pt x="97415" y="248989"/>
                      </a:cubicBezTo>
                      <a:cubicBezTo>
                        <a:pt x="118501" y="244771"/>
                        <a:pt x="139886" y="240236"/>
                        <a:pt x="159162" y="230926"/>
                      </a:cubicBezTo>
                      <a:cubicBezTo>
                        <a:pt x="178617" y="221596"/>
                        <a:pt x="196063" y="206677"/>
                        <a:pt x="204040" y="186665"/>
                      </a:cubicBezTo>
                      <a:cubicBezTo>
                        <a:pt x="213688" y="162853"/>
                        <a:pt x="207978" y="134566"/>
                        <a:pt x="192900" y="113778"/>
                      </a:cubicBezTo>
                      <a:cubicBezTo>
                        <a:pt x="177861" y="92831"/>
                        <a:pt x="154507" y="79145"/>
                        <a:pt x="129820" y="72043"/>
                      </a:cubicBezTo>
                      <a:cubicBezTo>
                        <a:pt x="111523" y="66739"/>
                        <a:pt x="92456" y="64931"/>
                        <a:pt x="73382" y="64931"/>
                      </a:cubicBezTo>
                      <a:cubicBezTo>
                        <a:pt x="69708" y="64931"/>
                        <a:pt x="66033" y="64998"/>
                        <a:pt x="62364" y="65120"/>
                      </a:cubicBezTo>
                      <a:cubicBezTo>
                        <a:pt x="62205" y="58178"/>
                        <a:pt x="61310" y="51255"/>
                        <a:pt x="59499" y="44471"/>
                      </a:cubicBezTo>
                      <a:cubicBezTo>
                        <a:pt x="56933" y="33630"/>
                        <a:pt x="52716" y="23107"/>
                        <a:pt x="46848" y="13618"/>
                      </a:cubicBezTo>
                      <a:cubicBezTo>
                        <a:pt x="43386" y="7750"/>
                        <a:pt x="38712" y="2020"/>
                        <a:pt x="32227" y="369"/>
                      </a:cubicBezTo>
                      <a:cubicBezTo>
                        <a:pt x="31131" y="119"/>
                        <a:pt x="30030" y="1"/>
                        <a:pt x="28934" y="1"/>
                      </a:cubicBezTo>
                      <a:close/>
                    </a:path>
                  </a:pathLst>
                </a:custGeom>
                <a:solidFill>
                  <a:srgbClr val="F0A5A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 name="Google Shape;975;p22"/>
                <p:cNvSpPr/>
                <p:nvPr/>
              </p:nvSpPr>
              <p:spPr>
                <a:xfrm>
                  <a:off x="11282" y="3337"/>
                  <a:ext cx="631" cy="1011"/>
                </a:xfrm>
                <a:custGeom>
                  <a:avLst/>
                  <a:gdLst/>
                  <a:ahLst/>
                  <a:cxnLst/>
                  <a:rect l="l" t="t" r="r" b="b"/>
                  <a:pathLst>
                    <a:path w="293518" h="554644" extrusionOk="0">
                      <a:moveTo>
                        <a:pt x="118180" y="0"/>
                      </a:moveTo>
                      <a:cubicBezTo>
                        <a:pt x="105212" y="0"/>
                        <a:pt x="92233" y="2021"/>
                        <a:pt x="79930" y="6053"/>
                      </a:cubicBezTo>
                      <a:cubicBezTo>
                        <a:pt x="45475" y="17333"/>
                        <a:pt x="16711" y="43690"/>
                        <a:pt x="737" y="76215"/>
                      </a:cubicBezTo>
                      <a:lnTo>
                        <a:pt x="1" y="80293"/>
                      </a:lnTo>
                      <a:cubicBezTo>
                        <a:pt x="2845" y="80592"/>
                        <a:pt x="5571" y="81367"/>
                        <a:pt x="8415" y="82103"/>
                      </a:cubicBezTo>
                      <a:cubicBezTo>
                        <a:pt x="32366" y="89205"/>
                        <a:pt x="50289" y="110112"/>
                        <a:pt x="59619" y="133307"/>
                      </a:cubicBezTo>
                      <a:cubicBezTo>
                        <a:pt x="68969" y="156482"/>
                        <a:pt x="70938" y="181806"/>
                        <a:pt x="72132" y="206791"/>
                      </a:cubicBezTo>
                      <a:cubicBezTo>
                        <a:pt x="76210" y="295930"/>
                        <a:pt x="70938" y="385229"/>
                        <a:pt x="65826" y="474368"/>
                      </a:cubicBezTo>
                      <a:cubicBezTo>
                        <a:pt x="64930" y="489745"/>
                        <a:pt x="64035" y="505261"/>
                        <a:pt x="59201" y="519544"/>
                      </a:cubicBezTo>
                      <a:lnTo>
                        <a:pt x="68073" y="522568"/>
                      </a:lnTo>
                      <a:cubicBezTo>
                        <a:pt x="78438" y="532037"/>
                        <a:pt x="89001" y="541685"/>
                        <a:pt x="101652" y="547991"/>
                      </a:cubicBezTo>
                      <a:cubicBezTo>
                        <a:pt x="109667" y="552069"/>
                        <a:pt x="118758" y="554643"/>
                        <a:pt x="127747" y="554643"/>
                      </a:cubicBezTo>
                      <a:cubicBezTo>
                        <a:pt x="132748" y="554643"/>
                        <a:pt x="137717" y="553847"/>
                        <a:pt x="142452" y="552069"/>
                      </a:cubicBezTo>
                      <a:cubicBezTo>
                        <a:pt x="168213" y="542461"/>
                        <a:pt x="175454" y="510533"/>
                        <a:pt x="190055" y="487179"/>
                      </a:cubicBezTo>
                      <a:cubicBezTo>
                        <a:pt x="209172" y="456743"/>
                        <a:pt x="243507" y="438979"/>
                        <a:pt x="264892" y="410075"/>
                      </a:cubicBezTo>
                      <a:cubicBezTo>
                        <a:pt x="290812" y="375123"/>
                        <a:pt x="293517" y="324536"/>
                        <a:pt x="271675" y="286879"/>
                      </a:cubicBezTo>
                      <a:cubicBezTo>
                        <a:pt x="255423" y="259009"/>
                        <a:pt x="226817" y="237326"/>
                        <a:pt x="220014" y="205717"/>
                      </a:cubicBezTo>
                      <a:cubicBezTo>
                        <a:pt x="213509" y="174843"/>
                        <a:pt x="229781" y="143830"/>
                        <a:pt x="231452" y="112340"/>
                      </a:cubicBezTo>
                      <a:cubicBezTo>
                        <a:pt x="233242" y="76215"/>
                        <a:pt x="214126" y="40090"/>
                        <a:pt x="184147" y="19740"/>
                      </a:cubicBezTo>
                      <a:cubicBezTo>
                        <a:pt x="164880" y="6562"/>
                        <a:pt x="141549" y="0"/>
                        <a:pt x="118180"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 name="Google Shape;976;p22"/>
                <p:cNvSpPr/>
                <p:nvPr/>
              </p:nvSpPr>
              <p:spPr>
                <a:xfrm>
                  <a:off x="10688" y="5069"/>
                  <a:ext cx="1199" cy="652"/>
                </a:xfrm>
                <a:custGeom>
                  <a:avLst/>
                  <a:gdLst/>
                  <a:ahLst/>
                  <a:cxnLst/>
                  <a:rect l="l" t="t" r="r" b="b"/>
                  <a:pathLst>
                    <a:path w="741640" h="362446" extrusionOk="0">
                      <a:moveTo>
                        <a:pt x="577962" y="0"/>
                      </a:moveTo>
                      <a:cubicBezTo>
                        <a:pt x="577206" y="895"/>
                        <a:pt x="576431" y="1671"/>
                        <a:pt x="575535" y="2268"/>
                      </a:cubicBezTo>
                      <a:cubicBezTo>
                        <a:pt x="567558" y="8275"/>
                        <a:pt x="558229" y="10702"/>
                        <a:pt x="548282" y="10842"/>
                      </a:cubicBezTo>
                      <a:cubicBezTo>
                        <a:pt x="548282" y="10842"/>
                        <a:pt x="547089" y="200718"/>
                        <a:pt x="556120" y="253891"/>
                      </a:cubicBezTo>
                      <a:lnTo>
                        <a:pt x="90512" y="253891"/>
                      </a:lnTo>
                      <a:cubicBezTo>
                        <a:pt x="90512" y="253891"/>
                        <a:pt x="81640" y="138374"/>
                        <a:pt x="82833" y="44858"/>
                      </a:cubicBezTo>
                      <a:lnTo>
                        <a:pt x="82833" y="44858"/>
                      </a:lnTo>
                      <a:cubicBezTo>
                        <a:pt x="55859" y="80247"/>
                        <a:pt x="28307" y="115338"/>
                        <a:pt x="0" y="150111"/>
                      </a:cubicBezTo>
                      <a:cubicBezTo>
                        <a:pt x="12771" y="220730"/>
                        <a:pt x="25582" y="291528"/>
                        <a:pt x="38393" y="362306"/>
                      </a:cubicBezTo>
                      <a:lnTo>
                        <a:pt x="38393" y="362446"/>
                      </a:lnTo>
                      <a:lnTo>
                        <a:pt x="712894" y="362446"/>
                      </a:lnTo>
                      <a:lnTo>
                        <a:pt x="712894" y="355662"/>
                      </a:lnTo>
                      <a:cubicBezTo>
                        <a:pt x="721170" y="282457"/>
                        <a:pt x="729604" y="209272"/>
                        <a:pt x="738039" y="136086"/>
                      </a:cubicBezTo>
                      <a:lnTo>
                        <a:pt x="741639" y="130516"/>
                      </a:lnTo>
                      <a:cubicBezTo>
                        <a:pt x="682916" y="92581"/>
                        <a:pt x="627953" y="48916"/>
                        <a:pt x="577962" y="0"/>
                      </a:cubicBezTo>
                      <a:close/>
                    </a:path>
                  </a:pathLst>
                </a:custGeom>
                <a:solidFill>
                  <a:srgbClr val="43478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 name="Google Shape;977;p22"/>
                <p:cNvSpPr/>
                <p:nvPr/>
              </p:nvSpPr>
              <p:spPr>
                <a:xfrm>
                  <a:off x="11408" y="4633"/>
                  <a:ext cx="345" cy="455"/>
                </a:xfrm>
                <a:custGeom>
                  <a:avLst/>
                  <a:gdLst/>
                  <a:ahLst/>
                  <a:cxnLst/>
                  <a:rect l="l" t="t" r="r" b="b"/>
                  <a:pathLst>
                    <a:path w="213668" h="252824" extrusionOk="0">
                      <a:moveTo>
                        <a:pt x="184813" y="0"/>
                      </a:moveTo>
                      <a:cubicBezTo>
                        <a:pt x="183694" y="0"/>
                        <a:pt x="182566" y="123"/>
                        <a:pt x="181441" y="383"/>
                      </a:cubicBezTo>
                      <a:cubicBezTo>
                        <a:pt x="174976" y="1914"/>
                        <a:pt x="170302" y="7783"/>
                        <a:pt x="166701" y="13651"/>
                      </a:cubicBezTo>
                      <a:cubicBezTo>
                        <a:pt x="160077" y="24493"/>
                        <a:pt x="155402" y="36667"/>
                        <a:pt x="152995" y="49319"/>
                      </a:cubicBezTo>
                      <a:cubicBezTo>
                        <a:pt x="152080" y="54451"/>
                        <a:pt x="151324" y="59723"/>
                        <a:pt x="151185" y="64994"/>
                      </a:cubicBezTo>
                      <a:cubicBezTo>
                        <a:pt x="148203" y="64916"/>
                        <a:pt x="145222" y="64874"/>
                        <a:pt x="142242" y="64874"/>
                      </a:cubicBezTo>
                      <a:cubicBezTo>
                        <a:pt x="122500" y="64874"/>
                        <a:pt x="102846" y="66718"/>
                        <a:pt x="83868" y="72076"/>
                      </a:cubicBezTo>
                      <a:cubicBezTo>
                        <a:pt x="59181" y="79138"/>
                        <a:pt x="35847" y="92844"/>
                        <a:pt x="20788" y="113632"/>
                      </a:cubicBezTo>
                      <a:cubicBezTo>
                        <a:pt x="5749" y="134559"/>
                        <a:pt x="0" y="162867"/>
                        <a:pt x="9648" y="186658"/>
                      </a:cubicBezTo>
                      <a:cubicBezTo>
                        <a:pt x="17625" y="206670"/>
                        <a:pt x="35111" y="221590"/>
                        <a:pt x="54526" y="230920"/>
                      </a:cubicBezTo>
                      <a:cubicBezTo>
                        <a:pt x="73802" y="240269"/>
                        <a:pt x="95187" y="244765"/>
                        <a:pt x="116273" y="249002"/>
                      </a:cubicBezTo>
                      <a:cubicBezTo>
                        <a:pt x="125671" y="251019"/>
                        <a:pt x="135819" y="252823"/>
                        <a:pt x="145581" y="252823"/>
                      </a:cubicBezTo>
                      <a:cubicBezTo>
                        <a:pt x="146605" y="252823"/>
                        <a:pt x="147624" y="252803"/>
                        <a:pt x="148638" y="252762"/>
                      </a:cubicBezTo>
                      <a:cubicBezTo>
                        <a:pt x="158585" y="252603"/>
                        <a:pt x="167914" y="250196"/>
                        <a:pt x="175891" y="244168"/>
                      </a:cubicBezTo>
                      <a:cubicBezTo>
                        <a:pt x="176787" y="243571"/>
                        <a:pt x="177562" y="242815"/>
                        <a:pt x="178318" y="241920"/>
                      </a:cubicBezTo>
                      <a:cubicBezTo>
                        <a:pt x="190512" y="231059"/>
                        <a:pt x="194571" y="213155"/>
                        <a:pt x="197415" y="196764"/>
                      </a:cubicBezTo>
                      <a:cubicBezTo>
                        <a:pt x="206765" y="142695"/>
                        <a:pt x="213668" y="87573"/>
                        <a:pt x="207799" y="32907"/>
                      </a:cubicBezTo>
                      <a:cubicBezTo>
                        <a:pt x="207063" y="25109"/>
                        <a:pt x="205870" y="16973"/>
                        <a:pt x="201632" y="10190"/>
                      </a:cubicBezTo>
                      <a:cubicBezTo>
                        <a:pt x="197884" y="4380"/>
                        <a:pt x="191494" y="0"/>
                        <a:pt x="184813" y="0"/>
                      </a:cubicBezTo>
                      <a:close/>
                    </a:path>
                  </a:pathLst>
                </a:custGeom>
                <a:solidFill>
                  <a:srgbClr val="F0A5A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 name="Google Shape;978;p22"/>
                <p:cNvSpPr/>
                <p:nvPr/>
              </p:nvSpPr>
              <p:spPr>
                <a:xfrm>
                  <a:off x="10567" y="2996"/>
                  <a:ext cx="1046" cy="888"/>
                </a:xfrm>
                <a:custGeom>
                  <a:avLst/>
                  <a:gdLst/>
                  <a:ahLst/>
                  <a:cxnLst/>
                  <a:rect l="l" t="t" r="r" b="b"/>
                  <a:pathLst>
                    <a:path w="574164" h="487050" extrusionOk="0">
                      <a:moveTo>
                        <a:pt x="181909" y="0"/>
                      </a:moveTo>
                      <a:cubicBezTo>
                        <a:pt x="179198" y="0"/>
                        <a:pt x="176483" y="63"/>
                        <a:pt x="173764" y="195"/>
                      </a:cubicBezTo>
                      <a:cubicBezTo>
                        <a:pt x="136266" y="1986"/>
                        <a:pt x="97097" y="19909"/>
                        <a:pt x="81123" y="53786"/>
                      </a:cubicBezTo>
                      <a:cubicBezTo>
                        <a:pt x="63379" y="91583"/>
                        <a:pt x="78119" y="139325"/>
                        <a:pt x="58406" y="176365"/>
                      </a:cubicBezTo>
                      <a:cubicBezTo>
                        <a:pt x="44839" y="201510"/>
                        <a:pt x="17128" y="217941"/>
                        <a:pt x="7679" y="244876"/>
                      </a:cubicBezTo>
                      <a:cubicBezTo>
                        <a:pt x="1" y="267156"/>
                        <a:pt x="7520" y="293514"/>
                        <a:pt x="24529" y="309925"/>
                      </a:cubicBezTo>
                      <a:cubicBezTo>
                        <a:pt x="38394" y="323333"/>
                        <a:pt x="57650" y="330275"/>
                        <a:pt x="76787" y="330275"/>
                      </a:cubicBezTo>
                      <a:cubicBezTo>
                        <a:pt x="81302" y="330275"/>
                        <a:pt x="85659" y="329977"/>
                        <a:pt x="90035" y="329221"/>
                      </a:cubicBezTo>
                      <a:cubicBezTo>
                        <a:pt x="118780" y="324705"/>
                        <a:pt x="143328" y="305728"/>
                        <a:pt x="162464" y="283886"/>
                      </a:cubicBezTo>
                      <a:cubicBezTo>
                        <a:pt x="181740" y="262063"/>
                        <a:pt x="196640" y="236919"/>
                        <a:pt x="214563" y="214022"/>
                      </a:cubicBezTo>
                      <a:cubicBezTo>
                        <a:pt x="232646" y="191146"/>
                        <a:pt x="254627" y="170059"/>
                        <a:pt x="282318" y="161008"/>
                      </a:cubicBezTo>
                      <a:cubicBezTo>
                        <a:pt x="290525" y="158338"/>
                        <a:pt x="299300" y="156967"/>
                        <a:pt x="308044" y="156967"/>
                      </a:cubicBezTo>
                      <a:cubicBezTo>
                        <a:pt x="326918" y="156967"/>
                        <a:pt x="345647" y="163351"/>
                        <a:pt x="358208" y="176823"/>
                      </a:cubicBezTo>
                      <a:cubicBezTo>
                        <a:pt x="345577" y="244140"/>
                        <a:pt x="374918" y="317643"/>
                        <a:pt x="430518" y="357548"/>
                      </a:cubicBezTo>
                      <a:lnTo>
                        <a:pt x="431414" y="357091"/>
                      </a:lnTo>
                      <a:cubicBezTo>
                        <a:pt x="434716" y="345215"/>
                        <a:pt x="439251" y="333140"/>
                        <a:pt x="447686" y="323969"/>
                      </a:cubicBezTo>
                      <a:cubicBezTo>
                        <a:pt x="454664" y="316337"/>
                        <a:pt x="464839" y="310869"/>
                        <a:pt x="475181" y="310869"/>
                      </a:cubicBezTo>
                      <a:cubicBezTo>
                        <a:pt x="477104" y="310869"/>
                        <a:pt x="479032" y="311058"/>
                        <a:pt x="480946" y="311457"/>
                      </a:cubicBezTo>
                      <a:cubicBezTo>
                        <a:pt x="493598" y="314023"/>
                        <a:pt x="503087" y="325163"/>
                        <a:pt x="507463" y="337377"/>
                      </a:cubicBezTo>
                      <a:cubicBezTo>
                        <a:pt x="511840" y="349412"/>
                        <a:pt x="511979" y="362661"/>
                        <a:pt x="511979" y="375631"/>
                      </a:cubicBezTo>
                      <a:cubicBezTo>
                        <a:pt x="512138" y="412790"/>
                        <a:pt x="512138" y="449851"/>
                        <a:pt x="512277" y="487050"/>
                      </a:cubicBezTo>
                      <a:cubicBezTo>
                        <a:pt x="529584" y="486752"/>
                        <a:pt x="545259" y="473642"/>
                        <a:pt x="553077" y="457987"/>
                      </a:cubicBezTo>
                      <a:cubicBezTo>
                        <a:pt x="554609" y="454784"/>
                        <a:pt x="555962" y="451482"/>
                        <a:pt x="557155" y="448180"/>
                      </a:cubicBezTo>
                      <a:cubicBezTo>
                        <a:pt x="561969" y="433857"/>
                        <a:pt x="562884" y="418360"/>
                        <a:pt x="563780" y="403003"/>
                      </a:cubicBezTo>
                      <a:cubicBezTo>
                        <a:pt x="568892" y="313864"/>
                        <a:pt x="574163" y="224565"/>
                        <a:pt x="570085" y="135406"/>
                      </a:cubicBezTo>
                      <a:cubicBezTo>
                        <a:pt x="568872" y="110421"/>
                        <a:pt x="566903" y="85137"/>
                        <a:pt x="557593" y="61942"/>
                      </a:cubicBezTo>
                      <a:cubicBezTo>
                        <a:pt x="548263" y="38728"/>
                        <a:pt x="530340" y="17820"/>
                        <a:pt x="506389" y="10738"/>
                      </a:cubicBezTo>
                      <a:cubicBezTo>
                        <a:pt x="503525" y="9963"/>
                        <a:pt x="500819" y="9227"/>
                        <a:pt x="497955" y="8928"/>
                      </a:cubicBezTo>
                      <a:cubicBezTo>
                        <a:pt x="493955" y="8273"/>
                        <a:pt x="489949" y="7978"/>
                        <a:pt x="485937" y="7978"/>
                      </a:cubicBezTo>
                      <a:cubicBezTo>
                        <a:pt x="455821" y="7978"/>
                        <a:pt x="425337" y="24608"/>
                        <a:pt x="394513" y="30611"/>
                      </a:cubicBezTo>
                      <a:cubicBezTo>
                        <a:pt x="385114" y="32417"/>
                        <a:pt x="375641" y="33200"/>
                        <a:pt x="366139" y="33200"/>
                      </a:cubicBezTo>
                      <a:cubicBezTo>
                        <a:pt x="342456" y="33200"/>
                        <a:pt x="318593" y="28335"/>
                        <a:pt x="295268" y="22316"/>
                      </a:cubicBezTo>
                      <a:cubicBezTo>
                        <a:pt x="291528" y="21421"/>
                        <a:pt x="287589" y="20367"/>
                        <a:pt x="283830" y="19312"/>
                      </a:cubicBezTo>
                      <a:cubicBezTo>
                        <a:pt x="250317" y="10238"/>
                        <a:pt x="216428" y="0"/>
                        <a:pt x="181909"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 name="Google Shape;979;p22"/>
                <p:cNvSpPr/>
                <p:nvPr/>
              </p:nvSpPr>
              <p:spPr>
                <a:xfrm>
                  <a:off x="10715" y="3249"/>
                  <a:ext cx="785" cy="1127"/>
                </a:xfrm>
                <a:custGeom>
                  <a:avLst/>
                  <a:gdLst/>
                  <a:ahLst/>
                  <a:cxnLst/>
                  <a:rect l="l" t="t" r="r" b="b"/>
                  <a:pathLst>
                    <a:path w="436228" h="626656" extrusionOk="0">
                      <a:moveTo>
                        <a:pt x="231278" y="0"/>
                      </a:moveTo>
                      <a:cubicBezTo>
                        <a:pt x="222534" y="0"/>
                        <a:pt x="213759" y="1371"/>
                        <a:pt x="205552" y="4041"/>
                      </a:cubicBezTo>
                      <a:cubicBezTo>
                        <a:pt x="177861" y="13092"/>
                        <a:pt x="155880" y="34159"/>
                        <a:pt x="137797" y="57055"/>
                      </a:cubicBezTo>
                      <a:cubicBezTo>
                        <a:pt x="119894" y="79952"/>
                        <a:pt x="104974" y="105096"/>
                        <a:pt x="85698" y="126919"/>
                      </a:cubicBezTo>
                      <a:cubicBezTo>
                        <a:pt x="66582" y="148761"/>
                        <a:pt x="42034" y="167738"/>
                        <a:pt x="13269" y="172254"/>
                      </a:cubicBezTo>
                      <a:cubicBezTo>
                        <a:pt x="8893" y="173010"/>
                        <a:pt x="4536" y="173308"/>
                        <a:pt x="1" y="173308"/>
                      </a:cubicBezTo>
                      <a:cubicBezTo>
                        <a:pt x="11737" y="213989"/>
                        <a:pt x="13229" y="257057"/>
                        <a:pt x="22738" y="298454"/>
                      </a:cubicBezTo>
                      <a:cubicBezTo>
                        <a:pt x="32684" y="342257"/>
                        <a:pt x="54805" y="387294"/>
                        <a:pt x="95327" y="406869"/>
                      </a:cubicBezTo>
                      <a:cubicBezTo>
                        <a:pt x="112377" y="415157"/>
                        <a:pt x="130787" y="418125"/>
                        <a:pt x="149627" y="418125"/>
                      </a:cubicBezTo>
                      <a:cubicBezTo>
                        <a:pt x="171890" y="418125"/>
                        <a:pt x="194755" y="413981"/>
                        <a:pt x="216692" y="409574"/>
                      </a:cubicBezTo>
                      <a:lnTo>
                        <a:pt x="216692" y="409574"/>
                      </a:lnTo>
                      <a:cubicBezTo>
                        <a:pt x="213091" y="444048"/>
                        <a:pt x="209610" y="478383"/>
                        <a:pt x="206009" y="512718"/>
                      </a:cubicBezTo>
                      <a:cubicBezTo>
                        <a:pt x="206009" y="513335"/>
                        <a:pt x="205850" y="514091"/>
                        <a:pt x="205870" y="514687"/>
                      </a:cubicBezTo>
                      <a:lnTo>
                        <a:pt x="204219" y="520397"/>
                      </a:lnTo>
                      <a:cubicBezTo>
                        <a:pt x="224709" y="544049"/>
                        <a:pt x="241120" y="571163"/>
                        <a:pt x="263698" y="592846"/>
                      </a:cubicBezTo>
                      <a:cubicBezTo>
                        <a:pt x="283262" y="611750"/>
                        <a:pt x="309279" y="626655"/>
                        <a:pt x="335986" y="626655"/>
                      </a:cubicBezTo>
                      <a:cubicBezTo>
                        <a:pt x="339884" y="626655"/>
                        <a:pt x="343796" y="626338"/>
                        <a:pt x="347705" y="625669"/>
                      </a:cubicBezTo>
                      <a:cubicBezTo>
                        <a:pt x="369388" y="622029"/>
                        <a:pt x="388067" y="608323"/>
                        <a:pt x="402072" y="591473"/>
                      </a:cubicBezTo>
                      <a:cubicBezTo>
                        <a:pt x="416076" y="574604"/>
                        <a:pt x="425684" y="554871"/>
                        <a:pt x="435332" y="535157"/>
                      </a:cubicBezTo>
                      <a:lnTo>
                        <a:pt x="436227" y="535157"/>
                      </a:lnTo>
                      <a:cubicBezTo>
                        <a:pt x="436227" y="528692"/>
                        <a:pt x="436227" y="522048"/>
                        <a:pt x="436088" y="515583"/>
                      </a:cubicBezTo>
                      <a:cubicBezTo>
                        <a:pt x="435929" y="453696"/>
                        <a:pt x="435631" y="391949"/>
                        <a:pt x="435491" y="330063"/>
                      </a:cubicBezTo>
                      <a:cubicBezTo>
                        <a:pt x="435332" y="292884"/>
                        <a:pt x="435332" y="255823"/>
                        <a:pt x="435193" y="218624"/>
                      </a:cubicBezTo>
                      <a:cubicBezTo>
                        <a:pt x="435193" y="205674"/>
                        <a:pt x="435034" y="192425"/>
                        <a:pt x="430658" y="180390"/>
                      </a:cubicBezTo>
                      <a:cubicBezTo>
                        <a:pt x="426281" y="168176"/>
                        <a:pt x="416812" y="157036"/>
                        <a:pt x="404160" y="154470"/>
                      </a:cubicBezTo>
                      <a:cubicBezTo>
                        <a:pt x="402253" y="154072"/>
                        <a:pt x="400330" y="153883"/>
                        <a:pt x="398413" y="153883"/>
                      </a:cubicBezTo>
                      <a:cubicBezTo>
                        <a:pt x="388074" y="153883"/>
                        <a:pt x="377878" y="159364"/>
                        <a:pt x="370880" y="166982"/>
                      </a:cubicBezTo>
                      <a:cubicBezTo>
                        <a:pt x="362465" y="176153"/>
                        <a:pt x="357930" y="188228"/>
                        <a:pt x="354628" y="200104"/>
                      </a:cubicBezTo>
                      <a:lnTo>
                        <a:pt x="353733" y="200561"/>
                      </a:lnTo>
                      <a:cubicBezTo>
                        <a:pt x="298152" y="160676"/>
                        <a:pt x="268811" y="87173"/>
                        <a:pt x="281442" y="19856"/>
                      </a:cubicBezTo>
                      <a:cubicBezTo>
                        <a:pt x="268881" y="6384"/>
                        <a:pt x="250152" y="0"/>
                        <a:pt x="231278" y="0"/>
                      </a:cubicBezTo>
                      <a:close/>
                    </a:path>
                  </a:pathLst>
                </a:custGeom>
                <a:solidFill>
                  <a:srgbClr val="F0A5A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 name="Google Shape;1024;p22"/>
                <p:cNvSpPr/>
                <p:nvPr/>
              </p:nvSpPr>
              <p:spPr>
                <a:xfrm>
                  <a:off x="11015" y="3495"/>
                  <a:ext cx="120" cy="240"/>
                </a:xfrm>
                <a:custGeom>
                  <a:avLst/>
                  <a:gdLst/>
                  <a:ahLst/>
                  <a:cxnLst/>
                  <a:rect l="l" t="t" r="r" b="b"/>
                  <a:pathLst>
                    <a:path w="70336" h="133284" extrusionOk="0">
                      <a:moveTo>
                        <a:pt x="8014" y="1"/>
                      </a:moveTo>
                      <a:cubicBezTo>
                        <a:pt x="4032" y="1"/>
                        <a:pt x="0" y="2732"/>
                        <a:pt x="369" y="7869"/>
                      </a:cubicBezTo>
                      <a:cubicBezTo>
                        <a:pt x="1920" y="29452"/>
                        <a:pt x="3432" y="50996"/>
                        <a:pt x="4964" y="72580"/>
                      </a:cubicBezTo>
                      <a:cubicBezTo>
                        <a:pt x="5998" y="87042"/>
                        <a:pt x="4427" y="104667"/>
                        <a:pt x="10812" y="117915"/>
                      </a:cubicBezTo>
                      <a:cubicBezTo>
                        <a:pt x="16419" y="129499"/>
                        <a:pt x="26347" y="133284"/>
                        <a:pt x="37141" y="133284"/>
                      </a:cubicBezTo>
                      <a:cubicBezTo>
                        <a:pt x="45458" y="133284"/>
                        <a:pt x="54290" y="131036"/>
                        <a:pt x="62056" y="128379"/>
                      </a:cubicBezTo>
                      <a:cubicBezTo>
                        <a:pt x="70335" y="125565"/>
                        <a:pt x="67055" y="113759"/>
                        <a:pt x="59589" y="113759"/>
                      </a:cubicBezTo>
                      <a:cubicBezTo>
                        <a:pt x="58768" y="113759"/>
                        <a:pt x="57896" y="113902"/>
                        <a:pt x="56983" y="114215"/>
                      </a:cubicBezTo>
                      <a:cubicBezTo>
                        <a:pt x="50560" y="116411"/>
                        <a:pt x="44539" y="117916"/>
                        <a:pt x="39347" y="117916"/>
                      </a:cubicBezTo>
                      <a:cubicBezTo>
                        <a:pt x="30148" y="117916"/>
                        <a:pt x="23554" y="113191"/>
                        <a:pt x="21952" y="99216"/>
                      </a:cubicBezTo>
                      <a:cubicBezTo>
                        <a:pt x="20898" y="90045"/>
                        <a:pt x="20639" y="80696"/>
                        <a:pt x="19983" y="71466"/>
                      </a:cubicBezTo>
                      <a:lnTo>
                        <a:pt x="15388" y="6715"/>
                      </a:lnTo>
                      <a:cubicBezTo>
                        <a:pt x="15060" y="2163"/>
                        <a:pt x="11557" y="1"/>
                        <a:pt x="8014" y="1"/>
                      </a:cubicBezTo>
                      <a:close/>
                    </a:path>
                  </a:pathLst>
                </a:custGeom>
                <a:solidFill>
                  <a:srgbClr val="EF7A7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 name="Google Shape;1025;p22"/>
                <p:cNvSpPr/>
                <p:nvPr/>
              </p:nvSpPr>
              <p:spPr>
                <a:xfrm>
                  <a:off x="11018" y="3756"/>
                  <a:ext cx="183" cy="128"/>
                </a:xfrm>
                <a:custGeom>
                  <a:avLst/>
                  <a:gdLst/>
                  <a:ahLst/>
                  <a:cxnLst/>
                  <a:rect l="l" t="t" r="r" b="b"/>
                  <a:pathLst>
                    <a:path w="112792" h="70952" extrusionOk="0">
                      <a:moveTo>
                        <a:pt x="103614" y="0"/>
                      </a:moveTo>
                      <a:cubicBezTo>
                        <a:pt x="103339" y="0"/>
                        <a:pt x="103057" y="14"/>
                        <a:pt x="102766" y="42"/>
                      </a:cubicBezTo>
                      <a:lnTo>
                        <a:pt x="8017" y="8795"/>
                      </a:lnTo>
                      <a:cubicBezTo>
                        <a:pt x="5113" y="9054"/>
                        <a:pt x="3302" y="10645"/>
                        <a:pt x="2288" y="12634"/>
                      </a:cubicBezTo>
                      <a:cubicBezTo>
                        <a:pt x="875" y="13967"/>
                        <a:pt x="0" y="15877"/>
                        <a:pt x="299" y="18443"/>
                      </a:cubicBezTo>
                      <a:cubicBezTo>
                        <a:pt x="3797" y="47723"/>
                        <a:pt x="26231" y="70952"/>
                        <a:pt x="56050" y="70952"/>
                      </a:cubicBezTo>
                      <a:cubicBezTo>
                        <a:pt x="57429" y="70952"/>
                        <a:pt x="58825" y="70902"/>
                        <a:pt x="60235" y="70801"/>
                      </a:cubicBezTo>
                      <a:cubicBezTo>
                        <a:pt x="92123" y="68533"/>
                        <a:pt x="112792" y="41181"/>
                        <a:pt x="112076" y="10406"/>
                      </a:cubicBezTo>
                      <a:cubicBezTo>
                        <a:pt x="112076" y="9014"/>
                        <a:pt x="111399" y="7721"/>
                        <a:pt x="110504" y="6567"/>
                      </a:cubicBezTo>
                      <a:cubicBezTo>
                        <a:pt x="110131" y="3170"/>
                        <a:pt x="107796" y="0"/>
                        <a:pt x="103614"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 name="Google Shape;1026;p22"/>
                <p:cNvSpPr/>
                <p:nvPr/>
              </p:nvSpPr>
              <p:spPr>
                <a:xfrm>
                  <a:off x="11246" y="3576"/>
                  <a:ext cx="135" cy="147"/>
                </a:xfrm>
                <a:custGeom>
                  <a:avLst/>
                  <a:gdLst/>
                  <a:ahLst/>
                  <a:cxnLst/>
                  <a:rect l="l" t="t" r="r" b="b"/>
                  <a:pathLst>
                    <a:path w="83102" h="81638" extrusionOk="0">
                      <a:moveTo>
                        <a:pt x="40945" y="0"/>
                      </a:moveTo>
                      <a:cubicBezTo>
                        <a:pt x="34949" y="0"/>
                        <a:pt x="28814" y="1412"/>
                        <a:pt x="22937" y="4521"/>
                      </a:cubicBezTo>
                      <a:cubicBezTo>
                        <a:pt x="6287" y="13334"/>
                        <a:pt x="1" y="32073"/>
                        <a:pt x="4278" y="48166"/>
                      </a:cubicBezTo>
                      <a:cubicBezTo>
                        <a:pt x="5073" y="58828"/>
                        <a:pt x="10345" y="69153"/>
                        <a:pt x="21306" y="75857"/>
                      </a:cubicBezTo>
                      <a:cubicBezTo>
                        <a:pt x="27783" y="79835"/>
                        <a:pt x="34699" y="81637"/>
                        <a:pt x="41456" y="81637"/>
                      </a:cubicBezTo>
                      <a:cubicBezTo>
                        <a:pt x="61760" y="81637"/>
                        <a:pt x="80625" y="65367"/>
                        <a:pt x="81819" y="42994"/>
                      </a:cubicBezTo>
                      <a:cubicBezTo>
                        <a:pt x="83101" y="19027"/>
                        <a:pt x="62956" y="0"/>
                        <a:pt x="40945" y="0"/>
                      </a:cubicBezTo>
                      <a:close/>
                    </a:path>
                  </a:pathLst>
                </a:custGeom>
                <a:solidFill>
                  <a:srgbClr val="EF7A7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 name="Google Shape;1027;p22"/>
                <p:cNvSpPr/>
                <p:nvPr/>
              </p:nvSpPr>
              <p:spPr>
                <a:xfrm>
                  <a:off x="11104" y="3360"/>
                  <a:ext cx="154" cy="120"/>
                </a:xfrm>
                <a:custGeom>
                  <a:avLst/>
                  <a:gdLst/>
                  <a:ahLst/>
                  <a:cxnLst/>
                  <a:rect l="l" t="t" r="r" b="b"/>
                  <a:pathLst>
                    <a:path w="94971" h="29769" extrusionOk="0">
                      <a:moveTo>
                        <a:pt x="46692" y="0"/>
                      </a:moveTo>
                      <a:cubicBezTo>
                        <a:pt x="32328" y="0"/>
                        <a:pt x="17958" y="5045"/>
                        <a:pt x="5911" y="15297"/>
                      </a:cubicBezTo>
                      <a:cubicBezTo>
                        <a:pt x="0" y="20324"/>
                        <a:pt x="4386" y="29423"/>
                        <a:pt x="10189" y="29423"/>
                      </a:cubicBezTo>
                      <a:cubicBezTo>
                        <a:pt x="11574" y="29423"/>
                        <a:pt x="13039" y="28905"/>
                        <a:pt x="14465" y="27690"/>
                      </a:cubicBezTo>
                      <a:cubicBezTo>
                        <a:pt x="24329" y="19291"/>
                        <a:pt x="35700" y="15023"/>
                        <a:pt x="47051" y="15023"/>
                      </a:cubicBezTo>
                      <a:cubicBezTo>
                        <a:pt x="58363" y="15023"/>
                        <a:pt x="69654" y="19261"/>
                        <a:pt x="79414" y="27869"/>
                      </a:cubicBezTo>
                      <a:cubicBezTo>
                        <a:pt x="80922" y="29204"/>
                        <a:pt x="82540" y="29768"/>
                        <a:pt x="84091" y="29768"/>
                      </a:cubicBezTo>
                      <a:cubicBezTo>
                        <a:pt x="90011" y="29768"/>
                        <a:pt x="94970" y="21546"/>
                        <a:pt x="89201" y="16471"/>
                      </a:cubicBezTo>
                      <a:cubicBezTo>
                        <a:pt x="76827" y="5553"/>
                        <a:pt x="61762" y="0"/>
                        <a:pt x="46692"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 name="Google Shape;1028;p22"/>
                <p:cNvSpPr/>
                <p:nvPr/>
              </p:nvSpPr>
              <p:spPr>
                <a:xfrm>
                  <a:off x="11153" y="3490"/>
                  <a:ext cx="120" cy="120"/>
                </a:xfrm>
                <a:custGeom>
                  <a:avLst/>
                  <a:gdLst/>
                  <a:ahLst/>
                  <a:cxnLst/>
                  <a:rect l="l" t="t" r="r" b="b"/>
                  <a:pathLst>
                    <a:path w="44700" h="54018" extrusionOk="0">
                      <a:moveTo>
                        <a:pt x="15931" y="0"/>
                      </a:moveTo>
                      <a:cubicBezTo>
                        <a:pt x="11603" y="0"/>
                        <a:pt x="7387" y="1912"/>
                        <a:pt x="4596" y="5937"/>
                      </a:cubicBezTo>
                      <a:cubicBezTo>
                        <a:pt x="1711" y="10095"/>
                        <a:pt x="816" y="15446"/>
                        <a:pt x="876" y="20837"/>
                      </a:cubicBezTo>
                      <a:cubicBezTo>
                        <a:pt x="1" y="27362"/>
                        <a:pt x="518" y="33986"/>
                        <a:pt x="3223" y="40232"/>
                      </a:cubicBezTo>
                      <a:cubicBezTo>
                        <a:pt x="6371" y="47449"/>
                        <a:pt x="12958" y="54018"/>
                        <a:pt x="20920" y="54018"/>
                      </a:cubicBezTo>
                      <a:cubicBezTo>
                        <a:pt x="22417" y="54018"/>
                        <a:pt x="23963" y="53785"/>
                        <a:pt x="25543" y="53282"/>
                      </a:cubicBezTo>
                      <a:cubicBezTo>
                        <a:pt x="44700" y="47155"/>
                        <a:pt x="38016" y="14212"/>
                        <a:pt x="26438" y="4047"/>
                      </a:cubicBezTo>
                      <a:cubicBezTo>
                        <a:pt x="23398" y="1391"/>
                        <a:pt x="19624" y="0"/>
                        <a:pt x="15931"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 name="Google Shape;1029;p22"/>
                <p:cNvSpPr/>
                <p:nvPr/>
              </p:nvSpPr>
              <p:spPr>
                <a:xfrm>
                  <a:off x="10829" y="3525"/>
                  <a:ext cx="86" cy="105"/>
                </a:xfrm>
                <a:custGeom>
                  <a:avLst/>
                  <a:gdLst/>
                  <a:ahLst/>
                  <a:cxnLst/>
                  <a:rect l="l" t="t" r="r" b="b"/>
                  <a:pathLst>
                    <a:path w="47716" h="58394" extrusionOk="0">
                      <a:moveTo>
                        <a:pt x="19072" y="0"/>
                      </a:moveTo>
                      <a:cubicBezTo>
                        <a:pt x="17078" y="0"/>
                        <a:pt x="15084" y="338"/>
                        <a:pt x="13182" y="1051"/>
                      </a:cubicBezTo>
                      <a:cubicBezTo>
                        <a:pt x="11979" y="465"/>
                        <a:pt x="10639" y="153"/>
                        <a:pt x="9322" y="153"/>
                      </a:cubicBezTo>
                      <a:cubicBezTo>
                        <a:pt x="6172" y="153"/>
                        <a:pt x="3159" y="1936"/>
                        <a:pt x="2499" y="6004"/>
                      </a:cubicBezTo>
                      <a:cubicBezTo>
                        <a:pt x="143" y="20754"/>
                        <a:pt x="0" y="58394"/>
                        <a:pt x="22106" y="58394"/>
                      </a:cubicBezTo>
                      <a:cubicBezTo>
                        <a:pt x="22957" y="58394"/>
                        <a:pt x="23841" y="58338"/>
                        <a:pt x="24759" y="58223"/>
                      </a:cubicBezTo>
                      <a:cubicBezTo>
                        <a:pt x="47715" y="55338"/>
                        <a:pt x="44533" y="20188"/>
                        <a:pt x="33651" y="6900"/>
                      </a:cubicBezTo>
                      <a:cubicBezTo>
                        <a:pt x="30087" y="2576"/>
                        <a:pt x="24581" y="0"/>
                        <a:pt x="19072"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 name="Google Shape;1059;p22"/>
                <p:cNvSpPr/>
                <p:nvPr/>
              </p:nvSpPr>
              <p:spPr>
                <a:xfrm>
                  <a:off x="11709" y="5058"/>
                  <a:ext cx="288" cy="265"/>
                </a:xfrm>
                <a:custGeom>
                  <a:avLst/>
                  <a:gdLst/>
                  <a:ahLst/>
                  <a:cxnLst/>
                  <a:rect l="l" t="t" r="r" b="b"/>
                  <a:pathLst>
                    <a:path w="178078" h="147452" extrusionOk="0">
                      <a:moveTo>
                        <a:pt x="11621" y="1"/>
                      </a:moveTo>
                      <a:cubicBezTo>
                        <a:pt x="5262" y="1"/>
                        <a:pt x="0" y="8334"/>
                        <a:pt x="6342" y="12970"/>
                      </a:cubicBezTo>
                      <a:cubicBezTo>
                        <a:pt x="61663" y="53332"/>
                        <a:pt x="113802" y="97474"/>
                        <a:pt x="162818" y="145376"/>
                      </a:cubicBezTo>
                      <a:cubicBezTo>
                        <a:pt x="164316" y="146836"/>
                        <a:pt x="165946" y="147452"/>
                        <a:pt x="167511" y="147452"/>
                      </a:cubicBezTo>
                      <a:cubicBezTo>
                        <a:pt x="173219" y="147452"/>
                        <a:pt x="178077" y="139265"/>
                        <a:pt x="172645" y="133957"/>
                      </a:cubicBezTo>
                      <a:cubicBezTo>
                        <a:pt x="123669" y="86075"/>
                        <a:pt x="71510" y="41953"/>
                        <a:pt x="16169" y="1551"/>
                      </a:cubicBezTo>
                      <a:cubicBezTo>
                        <a:pt x="14684" y="465"/>
                        <a:pt x="13122" y="1"/>
                        <a:pt x="11621" y="1"/>
                      </a:cubicBezTo>
                      <a:close/>
                    </a:path>
                  </a:pathLst>
                </a:custGeom>
                <a:solidFill>
                  <a:srgbClr val="918AC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 name="Google Shape;1060;p22"/>
                <p:cNvSpPr/>
                <p:nvPr/>
              </p:nvSpPr>
              <p:spPr>
                <a:xfrm>
                  <a:off x="10602" y="5148"/>
                  <a:ext cx="192" cy="248"/>
                </a:xfrm>
                <a:custGeom>
                  <a:avLst/>
                  <a:gdLst/>
                  <a:ahLst/>
                  <a:cxnLst/>
                  <a:rect l="l" t="t" r="r" b="b"/>
                  <a:pathLst>
                    <a:path w="106727" h="137645" extrusionOk="0">
                      <a:moveTo>
                        <a:pt x="96316" y="1"/>
                      </a:moveTo>
                      <a:cubicBezTo>
                        <a:pt x="94478" y="1"/>
                        <a:pt x="92630" y="850"/>
                        <a:pt x="91169" y="2894"/>
                      </a:cubicBezTo>
                      <a:lnTo>
                        <a:pt x="4139" y="124916"/>
                      </a:lnTo>
                      <a:cubicBezTo>
                        <a:pt x="0" y="130719"/>
                        <a:pt x="5163" y="137645"/>
                        <a:pt x="10407" y="137645"/>
                      </a:cubicBezTo>
                      <a:cubicBezTo>
                        <a:pt x="12246" y="137645"/>
                        <a:pt x="14095" y="136793"/>
                        <a:pt x="15557" y="134743"/>
                      </a:cubicBezTo>
                      <a:cubicBezTo>
                        <a:pt x="44561" y="94062"/>
                        <a:pt x="73564" y="53382"/>
                        <a:pt x="102588" y="12721"/>
                      </a:cubicBezTo>
                      <a:cubicBezTo>
                        <a:pt x="106727" y="6917"/>
                        <a:pt x="101561" y="1"/>
                        <a:pt x="96316" y="1"/>
                      </a:cubicBezTo>
                      <a:close/>
                    </a:path>
                  </a:pathLst>
                </a:custGeom>
                <a:solidFill>
                  <a:srgbClr val="918AC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 name="Google Shape;1061;p22"/>
                <p:cNvSpPr/>
                <p:nvPr/>
              </p:nvSpPr>
              <p:spPr>
                <a:xfrm>
                  <a:off x="11802" y="4518"/>
                  <a:ext cx="498" cy="577"/>
                </a:xfrm>
                <a:custGeom>
                  <a:avLst/>
                  <a:gdLst/>
                  <a:ahLst/>
                  <a:cxnLst/>
                  <a:rect l="l" t="t" r="r" b="b"/>
                  <a:pathLst>
                    <a:path w="308064" h="320987" extrusionOk="0">
                      <a:moveTo>
                        <a:pt x="88125" y="1"/>
                      </a:moveTo>
                      <a:cubicBezTo>
                        <a:pt x="84136" y="1"/>
                        <a:pt x="80208" y="2709"/>
                        <a:pt x="80776" y="7830"/>
                      </a:cubicBezTo>
                      <a:cubicBezTo>
                        <a:pt x="87221" y="65976"/>
                        <a:pt x="93647" y="124143"/>
                        <a:pt x="100092" y="182329"/>
                      </a:cubicBezTo>
                      <a:cubicBezTo>
                        <a:pt x="100370" y="184716"/>
                        <a:pt x="101484" y="186427"/>
                        <a:pt x="103036" y="187541"/>
                      </a:cubicBezTo>
                      <a:cubicBezTo>
                        <a:pt x="73654" y="178649"/>
                        <a:pt x="43318" y="172422"/>
                        <a:pt x="12226" y="169259"/>
                      </a:cubicBezTo>
                      <a:cubicBezTo>
                        <a:pt x="11920" y="169228"/>
                        <a:pt x="11620" y="169213"/>
                        <a:pt x="11328" y="169213"/>
                      </a:cubicBezTo>
                      <a:cubicBezTo>
                        <a:pt x="2462" y="169213"/>
                        <a:pt x="0" y="183076"/>
                        <a:pt x="9302" y="184020"/>
                      </a:cubicBezTo>
                      <a:cubicBezTo>
                        <a:pt x="117458" y="195060"/>
                        <a:pt x="216086" y="241967"/>
                        <a:pt x="292872" y="318873"/>
                      </a:cubicBezTo>
                      <a:cubicBezTo>
                        <a:pt x="294368" y="320360"/>
                        <a:pt x="295998" y="320987"/>
                        <a:pt x="297565" y="320987"/>
                      </a:cubicBezTo>
                      <a:cubicBezTo>
                        <a:pt x="303229" y="320987"/>
                        <a:pt x="308063" y="312799"/>
                        <a:pt x="302719" y="307454"/>
                      </a:cubicBezTo>
                      <a:cubicBezTo>
                        <a:pt x="247477" y="252132"/>
                        <a:pt x="180757" y="211870"/>
                        <a:pt x="107552" y="188893"/>
                      </a:cubicBezTo>
                      <a:lnTo>
                        <a:pt x="107552" y="188893"/>
                      </a:lnTo>
                      <a:cubicBezTo>
                        <a:pt x="107626" y="188895"/>
                        <a:pt x="107701" y="188896"/>
                        <a:pt x="107775" y="188896"/>
                      </a:cubicBezTo>
                      <a:cubicBezTo>
                        <a:pt x="111758" y="188896"/>
                        <a:pt x="115677" y="186291"/>
                        <a:pt x="115111" y="181195"/>
                      </a:cubicBezTo>
                      <a:cubicBezTo>
                        <a:pt x="108666" y="123029"/>
                        <a:pt x="102240" y="64862"/>
                        <a:pt x="95795" y="6676"/>
                      </a:cubicBezTo>
                      <a:cubicBezTo>
                        <a:pt x="95289" y="2156"/>
                        <a:pt x="91683" y="1"/>
                        <a:pt x="88125" y="1"/>
                      </a:cubicBezTo>
                      <a:close/>
                    </a:path>
                  </a:pathLst>
                </a:custGeom>
                <a:solidFill>
                  <a:srgbClr val="918AC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 name="Google Shape;1062;p22"/>
                <p:cNvSpPr/>
                <p:nvPr/>
              </p:nvSpPr>
              <p:spPr>
                <a:xfrm>
                  <a:off x="10472" y="4895"/>
                  <a:ext cx="227" cy="222"/>
                </a:xfrm>
                <a:custGeom>
                  <a:avLst/>
                  <a:gdLst/>
                  <a:ahLst/>
                  <a:cxnLst/>
                  <a:rect l="l" t="t" r="r" b="b"/>
                  <a:pathLst>
                    <a:path w="140175" h="123207" extrusionOk="0">
                      <a:moveTo>
                        <a:pt x="130149" y="0"/>
                      </a:moveTo>
                      <a:cubicBezTo>
                        <a:pt x="128767" y="0"/>
                        <a:pt x="127306" y="539"/>
                        <a:pt x="125893" y="1804"/>
                      </a:cubicBezTo>
                      <a:lnTo>
                        <a:pt x="5741" y="109026"/>
                      </a:lnTo>
                      <a:cubicBezTo>
                        <a:pt x="0" y="114143"/>
                        <a:pt x="4338" y="123207"/>
                        <a:pt x="10021" y="123207"/>
                      </a:cubicBezTo>
                      <a:cubicBezTo>
                        <a:pt x="11408" y="123207"/>
                        <a:pt x="12875" y="122667"/>
                        <a:pt x="14295" y="121399"/>
                      </a:cubicBezTo>
                      <a:cubicBezTo>
                        <a:pt x="54359" y="85672"/>
                        <a:pt x="94383" y="49925"/>
                        <a:pt x="134447" y="14178"/>
                      </a:cubicBezTo>
                      <a:cubicBezTo>
                        <a:pt x="140175" y="9090"/>
                        <a:pt x="135827" y="0"/>
                        <a:pt x="130149" y="0"/>
                      </a:cubicBezTo>
                      <a:close/>
                    </a:path>
                  </a:pathLst>
                </a:custGeom>
                <a:solidFill>
                  <a:srgbClr val="918AC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
          <p:nvSpPr>
            <p:cNvPr id="36" name="Google Shape;970;p22"/>
            <p:cNvSpPr/>
            <p:nvPr/>
          </p:nvSpPr>
          <p:spPr>
            <a:xfrm>
              <a:off x="8933" y="2478"/>
              <a:ext cx="784" cy="1081"/>
            </a:xfrm>
            <a:custGeom>
              <a:avLst/>
              <a:gdLst/>
              <a:ahLst/>
              <a:cxnLst/>
              <a:rect l="l" t="t" r="r" b="b"/>
              <a:pathLst>
                <a:path w="484885" h="600662" extrusionOk="0">
                  <a:moveTo>
                    <a:pt x="484885" y="0"/>
                  </a:moveTo>
                  <a:lnTo>
                    <a:pt x="160" y="26060"/>
                  </a:lnTo>
                  <a:lnTo>
                    <a:pt x="160" y="26060"/>
                  </a:lnTo>
                  <a:lnTo>
                    <a:pt x="160" y="169108"/>
                  </a:lnTo>
                  <a:lnTo>
                    <a:pt x="0" y="169108"/>
                  </a:lnTo>
                  <a:cubicBezTo>
                    <a:pt x="1811" y="175892"/>
                    <a:pt x="2706" y="182815"/>
                    <a:pt x="2865" y="189757"/>
                  </a:cubicBezTo>
                  <a:cubicBezTo>
                    <a:pt x="6545" y="189635"/>
                    <a:pt x="10229" y="189568"/>
                    <a:pt x="13911" y="189568"/>
                  </a:cubicBezTo>
                  <a:cubicBezTo>
                    <a:pt x="32995" y="189568"/>
                    <a:pt x="52031" y="191371"/>
                    <a:pt x="70341" y="196640"/>
                  </a:cubicBezTo>
                  <a:cubicBezTo>
                    <a:pt x="95048" y="203722"/>
                    <a:pt x="118362" y="217428"/>
                    <a:pt x="133441" y="238355"/>
                  </a:cubicBezTo>
                  <a:cubicBezTo>
                    <a:pt x="148479" y="259143"/>
                    <a:pt x="154208" y="287450"/>
                    <a:pt x="144580" y="311242"/>
                  </a:cubicBezTo>
                  <a:cubicBezTo>
                    <a:pt x="136584" y="331254"/>
                    <a:pt x="119118" y="346174"/>
                    <a:pt x="99683" y="355503"/>
                  </a:cubicBezTo>
                  <a:cubicBezTo>
                    <a:pt x="80427" y="364853"/>
                    <a:pt x="59042" y="369349"/>
                    <a:pt x="37956" y="373586"/>
                  </a:cubicBezTo>
                  <a:cubicBezTo>
                    <a:pt x="30894" y="375078"/>
                    <a:pt x="23354" y="376431"/>
                    <a:pt x="15974" y="377186"/>
                  </a:cubicBezTo>
                  <a:cubicBezTo>
                    <a:pt x="12354" y="381981"/>
                    <a:pt x="8574" y="386815"/>
                    <a:pt x="4834" y="391629"/>
                  </a:cubicBezTo>
                  <a:cubicBezTo>
                    <a:pt x="3641" y="485144"/>
                    <a:pt x="12513" y="600661"/>
                    <a:pt x="12513" y="600661"/>
                  </a:cubicBezTo>
                  <a:lnTo>
                    <a:pt x="478121" y="600661"/>
                  </a:lnTo>
                  <a:cubicBezTo>
                    <a:pt x="469090" y="547528"/>
                    <a:pt x="470283" y="357613"/>
                    <a:pt x="470283" y="357612"/>
                  </a:cubicBezTo>
                  <a:lnTo>
                    <a:pt x="470283" y="357612"/>
                  </a:lnTo>
                  <a:cubicBezTo>
                    <a:pt x="469192" y="357661"/>
                    <a:pt x="468095" y="357684"/>
                    <a:pt x="466992" y="357684"/>
                  </a:cubicBezTo>
                  <a:cubicBezTo>
                    <a:pt x="457302" y="357684"/>
                    <a:pt x="447241" y="355888"/>
                    <a:pt x="437918" y="353852"/>
                  </a:cubicBezTo>
                  <a:cubicBezTo>
                    <a:pt x="416832" y="349635"/>
                    <a:pt x="395447" y="345119"/>
                    <a:pt x="376171" y="335790"/>
                  </a:cubicBezTo>
                  <a:cubicBezTo>
                    <a:pt x="356736" y="326460"/>
                    <a:pt x="339270" y="311540"/>
                    <a:pt x="331293" y="291528"/>
                  </a:cubicBezTo>
                  <a:cubicBezTo>
                    <a:pt x="321645" y="267737"/>
                    <a:pt x="327354" y="239429"/>
                    <a:pt x="342433" y="218502"/>
                  </a:cubicBezTo>
                  <a:cubicBezTo>
                    <a:pt x="357472" y="197734"/>
                    <a:pt x="380826" y="184028"/>
                    <a:pt x="405513" y="176946"/>
                  </a:cubicBezTo>
                  <a:cubicBezTo>
                    <a:pt x="424472" y="171576"/>
                    <a:pt x="444106" y="169743"/>
                    <a:pt x="463828" y="169743"/>
                  </a:cubicBezTo>
                  <a:cubicBezTo>
                    <a:pt x="466827" y="169743"/>
                    <a:pt x="469829" y="169786"/>
                    <a:pt x="472830" y="169864"/>
                  </a:cubicBezTo>
                  <a:cubicBezTo>
                    <a:pt x="472969" y="164593"/>
                    <a:pt x="473745" y="159321"/>
                    <a:pt x="474640" y="154189"/>
                  </a:cubicBezTo>
                  <a:lnTo>
                    <a:pt x="484885"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 name="Google Shape;970;p22"/>
            <p:cNvSpPr/>
            <p:nvPr/>
          </p:nvSpPr>
          <p:spPr>
            <a:xfrm>
              <a:off x="8913" y="2362"/>
              <a:ext cx="784" cy="2161"/>
            </a:xfrm>
            <a:custGeom>
              <a:avLst/>
              <a:gdLst/>
              <a:ahLst/>
              <a:cxnLst/>
              <a:rect l="l" t="t" r="r" b="b"/>
              <a:pathLst>
                <a:path w="484885" h="600662" extrusionOk="0">
                  <a:moveTo>
                    <a:pt x="484885" y="0"/>
                  </a:moveTo>
                  <a:lnTo>
                    <a:pt x="160" y="26060"/>
                  </a:lnTo>
                  <a:lnTo>
                    <a:pt x="160" y="26060"/>
                  </a:lnTo>
                  <a:lnTo>
                    <a:pt x="160" y="169108"/>
                  </a:lnTo>
                  <a:lnTo>
                    <a:pt x="0" y="169108"/>
                  </a:lnTo>
                  <a:cubicBezTo>
                    <a:pt x="1811" y="175892"/>
                    <a:pt x="2706" y="182815"/>
                    <a:pt x="2865" y="189757"/>
                  </a:cubicBezTo>
                  <a:cubicBezTo>
                    <a:pt x="6545" y="189635"/>
                    <a:pt x="10229" y="189568"/>
                    <a:pt x="13911" y="189568"/>
                  </a:cubicBezTo>
                  <a:cubicBezTo>
                    <a:pt x="32995" y="189568"/>
                    <a:pt x="52031" y="191371"/>
                    <a:pt x="70341" y="196640"/>
                  </a:cubicBezTo>
                  <a:cubicBezTo>
                    <a:pt x="95048" y="203722"/>
                    <a:pt x="118362" y="217428"/>
                    <a:pt x="133441" y="238355"/>
                  </a:cubicBezTo>
                  <a:cubicBezTo>
                    <a:pt x="148479" y="259143"/>
                    <a:pt x="154208" y="287450"/>
                    <a:pt x="144580" y="311242"/>
                  </a:cubicBezTo>
                  <a:cubicBezTo>
                    <a:pt x="136584" y="331254"/>
                    <a:pt x="119118" y="346174"/>
                    <a:pt x="99683" y="355503"/>
                  </a:cubicBezTo>
                  <a:cubicBezTo>
                    <a:pt x="80427" y="364853"/>
                    <a:pt x="59042" y="369349"/>
                    <a:pt x="37956" y="373586"/>
                  </a:cubicBezTo>
                  <a:cubicBezTo>
                    <a:pt x="30894" y="375078"/>
                    <a:pt x="23354" y="376431"/>
                    <a:pt x="15974" y="377186"/>
                  </a:cubicBezTo>
                  <a:cubicBezTo>
                    <a:pt x="12354" y="381981"/>
                    <a:pt x="8574" y="386815"/>
                    <a:pt x="4834" y="391629"/>
                  </a:cubicBezTo>
                  <a:cubicBezTo>
                    <a:pt x="3641" y="485144"/>
                    <a:pt x="12513" y="600661"/>
                    <a:pt x="12513" y="600661"/>
                  </a:cubicBezTo>
                  <a:lnTo>
                    <a:pt x="478121" y="600661"/>
                  </a:lnTo>
                  <a:cubicBezTo>
                    <a:pt x="469090" y="547528"/>
                    <a:pt x="470283" y="357613"/>
                    <a:pt x="470283" y="357612"/>
                  </a:cubicBezTo>
                  <a:lnTo>
                    <a:pt x="470283" y="357612"/>
                  </a:lnTo>
                  <a:cubicBezTo>
                    <a:pt x="469192" y="357661"/>
                    <a:pt x="468095" y="357684"/>
                    <a:pt x="466992" y="357684"/>
                  </a:cubicBezTo>
                  <a:cubicBezTo>
                    <a:pt x="457302" y="357684"/>
                    <a:pt x="447241" y="355888"/>
                    <a:pt x="437918" y="353852"/>
                  </a:cubicBezTo>
                  <a:cubicBezTo>
                    <a:pt x="416832" y="349635"/>
                    <a:pt x="395447" y="345119"/>
                    <a:pt x="376171" y="335790"/>
                  </a:cubicBezTo>
                  <a:cubicBezTo>
                    <a:pt x="356736" y="326460"/>
                    <a:pt x="339270" y="311540"/>
                    <a:pt x="331293" y="291528"/>
                  </a:cubicBezTo>
                  <a:cubicBezTo>
                    <a:pt x="321645" y="267737"/>
                    <a:pt x="327354" y="239429"/>
                    <a:pt x="342433" y="218502"/>
                  </a:cubicBezTo>
                  <a:cubicBezTo>
                    <a:pt x="357472" y="197734"/>
                    <a:pt x="380826" y="184028"/>
                    <a:pt x="405513" y="176946"/>
                  </a:cubicBezTo>
                  <a:cubicBezTo>
                    <a:pt x="424472" y="171576"/>
                    <a:pt x="444106" y="169743"/>
                    <a:pt x="463828" y="169743"/>
                  </a:cubicBezTo>
                  <a:cubicBezTo>
                    <a:pt x="466827" y="169743"/>
                    <a:pt x="469829" y="169786"/>
                    <a:pt x="472830" y="169864"/>
                  </a:cubicBezTo>
                  <a:cubicBezTo>
                    <a:pt x="472969" y="164593"/>
                    <a:pt x="473745" y="159321"/>
                    <a:pt x="474640" y="154189"/>
                  </a:cubicBezTo>
                  <a:lnTo>
                    <a:pt x="484885" y="0"/>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9" name="Group 38"/>
            <p:cNvGrpSpPr/>
            <p:nvPr/>
          </p:nvGrpSpPr>
          <p:grpSpPr>
            <a:xfrm rot="360000">
              <a:off x="6548" y="2576"/>
              <a:ext cx="3248" cy="2893"/>
              <a:chOff x="5795" y="2361"/>
              <a:chExt cx="3446" cy="3010"/>
            </a:xfrm>
          </p:grpSpPr>
          <p:grpSp>
            <p:nvGrpSpPr>
              <p:cNvPr id="34" name="Group 33"/>
              <p:cNvGrpSpPr/>
              <p:nvPr/>
            </p:nvGrpSpPr>
            <p:grpSpPr>
              <a:xfrm>
                <a:off x="5795" y="2361"/>
                <a:ext cx="3186" cy="2979"/>
                <a:chOff x="5795" y="2361"/>
                <a:chExt cx="3186" cy="2979"/>
              </a:xfrm>
            </p:grpSpPr>
            <p:grpSp>
              <p:nvGrpSpPr>
                <p:cNvPr id="33" name="Group 32"/>
                <p:cNvGrpSpPr/>
                <p:nvPr/>
              </p:nvGrpSpPr>
              <p:grpSpPr>
                <a:xfrm>
                  <a:off x="7329" y="3416"/>
                  <a:ext cx="1653" cy="1924"/>
                  <a:chOff x="2779" y="3630"/>
                  <a:chExt cx="1638" cy="1710"/>
                </a:xfrm>
              </p:grpSpPr>
              <p:grpSp>
                <p:nvGrpSpPr>
                  <p:cNvPr id="4" name="Group 3"/>
                  <p:cNvGrpSpPr/>
                  <p:nvPr/>
                </p:nvGrpSpPr>
                <p:grpSpPr>
                  <a:xfrm>
                    <a:off x="2779" y="3630"/>
                    <a:ext cx="1638" cy="1710"/>
                    <a:chOff x="2779" y="3630"/>
                    <a:chExt cx="1638" cy="1710"/>
                  </a:xfrm>
                </p:grpSpPr>
                <p:sp>
                  <p:nvSpPr>
                    <p:cNvPr id="11" name="Google Shape;980;p22"/>
                    <p:cNvSpPr/>
                    <p:nvPr/>
                  </p:nvSpPr>
                  <p:spPr>
                    <a:xfrm rot="16200000">
                      <a:off x="2799" y="3769"/>
                      <a:ext cx="1604" cy="1536"/>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 name="Google Shape;995;p22"/>
                    <p:cNvSpPr/>
                    <p:nvPr/>
                  </p:nvSpPr>
                  <p:spPr>
                    <a:xfrm>
                      <a:off x="3507" y="3630"/>
                      <a:ext cx="189" cy="140"/>
                    </a:xfrm>
                    <a:custGeom>
                      <a:avLst/>
                      <a:gdLst/>
                      <a:ahLst/>
                      <a:cxnLst/>
                      <a:rect l="l" t="t" r="r" b="b"/>
                      <a:pathLst>
                        <a:path w="104955" h="78001" extrusionOk="0">
                          <a:moveTo>
                            <a:pt x="13846" y="1"/>
                          </a:moveTo>
                          <a:cubicBezTo>
                            <a:pt x="8733" y="9808"/>
                            <a:pt x="4078" y="18819"/>
                            <a:pt x="0" y="26657"/>
                          </a:cubicBezTo>
                          <a:cubicBezTo>
                            <a:pt x="29064" y="46371"/>
                            <a:pt x="60076" y="63558"/>
                            <a:pt x="92143" y="78000"/>
                          </a:cubicBezTo>
                          <a:lnTo>
                            <a:pt x="92303" y="78000"/>
                          </a:lnTo>
                          <a:cubicBezTo>
                            <a:pt x="96082" y="70322"/>
                            <a:pt x="100279" y="61728"/>
                            <a:pt x="104954" y="52398"/>
                          </a:cubicBezTo>
                          <a:lnTo>
                            <a:pt x="104517" y="52100"/>
                          </a:lnTo>
                          <a:cubicBezTo>
                            <a:pt x="74220" y="34753"/>
                            <a:pt x="44103" y="17447"/>
                            <a:pt x="13846"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 name="Google Shape;980;p22"/>
                    <p:cNvSpPr/>
                    <p:nvPr/>
                  </p:nvSpPr>
                  <p:spPr>
                    <a:xfrm>
                      <a:off x="2833" y="3934"/>
                      <a:ext cx="1584" cy="1406"/>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 name="Google Shape;980;p22"/>
                    <p:cNvSpPr/>
                    <p:nvPr/>
                  </p:nvSpPr>
                  <p:spPr>
                    <a:xfrm rot="16200000">
                      <a:off x="3237" y="4145"/>
                      <a:ext cx="1210" cy="1053"/>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980;p22"/>
                    <p:cNvSpPr/>
                    <p:nvPr/>
                  </p:nvSpPr>
                  <p:spPr>
                    <a:xfrm rot="16200000">
                      <a:off x="2753" y="3868"/>
                      <a:ext cx="1466" cy="1190"/>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Google Shape;980;p22"/>
                    <p:cNvSpPr/>
                    <p:nvPr/>
                  </p:nvSpPr>
                  <p:spPr>
                    <a:xfrm rot="16200000">
                      <a:off x="3062" y="3498"/>
                      <a:ext cx="970" cy="1536"/>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 name="Google Shape;980;p22"/>
                    <p:cNvSpPr/>
                    <p:nvPr/>
                  </p:nvSpPr>
                  <p:spPr>
                    <a:xfrm>
                      <a:off x="2891" y="4112"/>
                      <a:ext cx="1466" cy="1190"/>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 name="Google Shape;980;p22"/>
                    <p:cNvSpPr/>
                    <p:nvPr/>
                  </p:nvSpPr>
                  <p:spPr>
                    <a:xfrm rot="16200000">
                      <a:off x="2867" y="3984"/>
                      <a:ext cx="1466" cy="1190"/>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6" name="Google Shape;1087;p22"/>
                  <p:cNvSpPr/>
                  <p:nvPr/>
                </p:nvSpPr>
                <p:spPr>
                  <a:xfrm>
                    <a:off x="3205" y="4234"/>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 name="Google Shape;1087;p22"/>
                  <p:cNvSpPr/>
                  <p:nvPr/>
                </p:nvSpPr>
                <p:spPr>
                  <a:xfrm>
                    <a:off x="3405" y="4434"/>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 name="Google Shape;1087;p22"/>
                  <p:cNvSpPr/>
                  <p:nvPr/>
                </p:nvSpPr>
                <p:spPr>
                  <a:xfrm>
                    <a:off x="3912" y="4329"/>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 name="Google Shape;1087;p22"/>
                  <p:cNvSpPr/>
                  <p:nvPr/>
                </p:nvSpPr>
                <p:spPr>
                  <a:xfrm>
                    <a:off x="3805" y="4834"/>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 name="Google Shape;1087;p22"/>
                  <p:cNvSpPr/>
                  <p:nvPr/>
                </p:nvSpPr>
                <p:spPr>
                  <a:xfrm>
                    <a:off x="4005" y="5034"/>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 name="Google Shape;1087;p22"/>
                  <p:cNvSpPr/>
                  <p:nvPr/>
                </p:nvSpPr>
                <p:spPr>
                  <a:xfrm>
                    <a:off x="3231" y="4662"/>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 name="Google Shape;1087;p22"/>
                  <p:cNvSpPr/>
                  <p:nvPr/>
                </p:nvSpPr>
                <p:spPr>
                  <a:xfrm>
                    <a:off x="3458" y="4885"/>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 name="Google Shape;1087;p22"/>
                  <p:cNvSpPr/>
                  <p:nvPr/>
                </p:nvSpPr>
                <p:spPr>
                  <a:xfrm>
                    <a:off x="3658" y="5085"/>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 name="Google Shape;1087;p22"/>
                  <p:cNvSpPr/>
                  <p:nvPr/>
                </p:nvSpPr>
                <p:spPr>
                  <a:xfrm>
                    <a:off x="3696" y="4552"/>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 name="Google Shape;1087;p22"/>
                  <p:cNvSpPr/>
                  <p:nvPr/>
                </p:nvSpPr>
                <p:spPr>
                  <a:xfrm>
                    <a:off x="3896" y="4752"/>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 name="Google Shape;1087;p22"/>
                  <p:cNvSpPr/>
                  <p:nvPr/>
                </p:nvSpPr>
                <p:spPr>
                  <a:xfrm>
                    <a:off x="4102" y="4581"/>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 name="Google Shape;1087;p22"/>
                  <p:cNvSpPr/>
                  <p:nvPr/>
                </p:nvSpPr>
                <p:spPr>
                  <a:xfrm>
                    <a:off x="4096" y="4952"/>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 name="Google Shape;1087;p22"/>
                  <p:cNvSpPr/>
                  <p:nvPr/>
                </p:nvSpPr>
                <p:spPr>
                  <a:xfrm>
                    <a:off x="3294" y="5057"/>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 name="Google Shape;1087;p22"/>
                  <p:cNvSpPr/>
                  <p:nvPr/>
                </p:nvSpPr>
                <p:spPr>
                  <a:xfrm>
                    <a:off x="4185" y="4234"/>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012" name="Google Shape;1012;p22"/>
                <p:cNvSpPr/>
                <p:nvPr/>
              </p:nvSpPr>
              <p:spPr>
                <a:xfrm>
                  <a:off x="5795" y="2710"/>
                  <a:ext cx="212" cy="129"/>
                </a:xfrm>
                <a:custGeom>
                  <a:avLst/>
                  <a:gdLst/>
                  <a:ahLst/>
                  <a:cxnLst/>
                  <a:rect l="l" t="t" r="r" b="b"/>
                  <a:pathLst>
                    <a:path w="117828" h="71623" extrusionOk="0">
                      <a:moveTo>
                        <a:pt x="108482" y="1"/>
                      </a:moveTo>
                      <a:cubicBezTo>
                        <a:pt x="108368" y="1"/>
                        <a:pt x="108253" y="3"/>
                        <a:pt x="108137" y="7"/>
                      </a:cubicBezTo>
                      <a:cubicBezTo>
                        <a:pt x="75652" y="1260"/>
                        <a:pt x="43167" y="2514"/>
                        <a:pt x="10663" y="3767"/>
                      </a:cubicBezTo>
                      <a:cubicBezTo>
                        <a:pt x="9151" y="3807"/>
                        <a:pt x="7977" y="4304"/>
                        <a:pt x="6982" y="4980"/>
                      </a:cubicBezTo>
                      <a:cubicBezTo>
                        <a:pt x="3262" y="6134"/>
                        <a:pt x="0" y="9794"/>
                        <a:pt x="1194" y="14628"/>
                      </a:cubicBezTo>
                      <a:cubicBezTo>
                        <a:pt x="8450" y="44378"/>
                        <a:pt x="28339" y="71623"/>
                        <a:pt x="60390" y="71623"/>
                      </a:cubicBezTo>
                      <a:cubicBezTo>
                        <a:pt x="62608" y="71623"/>
                        <a:pt x="64884" y="71492"/>
                        <a:pt x="67217" y="71223"/>
                      </a:cubicBezTo>
                      <a:cubicBezTo>
                        <a:pt x="96937" y="67802"/>
                        <a:pt x="115656" y="41304"/>
                        <a:pt x="114264" y="12699"/>
                      </a:cubicBezTo>
                      <a:cubicBezTo>
                        <a:pt x="117827" y="8508"/>
                        <a:pt x="115628" y="1"/>
                        <a:pt x="108482"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7" name="Group 46"/>
                <p:cNvGrpSpPr/>
                <p:nvPr/>
              </p:nvGrpSpPr>
              <p:grpSpPr>
                <a:xfrm>
                  <a:off x="6043" y="2361"/>
                  <a:ext cx="2896" cy="2978"/>
                  <a:chOff x="4035" y="3572"/>
                  <a:chExt cx="2896" cy="2978"/>
                </a:xfrm>
              </p:grpSpPr>
              <p:sp>
                <p:nvSpPr>
                  <p:cNvPr id="989" name="Google Shape;989;p22"/>
                  <p:cNvSpPr/>
                  <p:nvPr/>
                </p:nvSpPr>
                <p:spPr>
                  <a:xfrm>
                    <a:off x="4618" y="5981"/>
                    <a:ext cx="492" cy="150"/>
                  </a:xfrm>
                  <a:custGeom>
                    <a:avLst/>
                    <a:gdLst/>
                    <a:ahLst/>
                    <a:cxnLst/>
                    <a:rect l="l" t="t" r="r" b="b"/>
                    <a:pathLst>
                      <a:path w="273605" h="83159" extrusionOk="0">
                        <a:moveTo>
                          <a:pt x="0" y="0"/>
                        </a:moveTo>
                        <a:lnTo>
                          <a:pt x="0" y="14005"/>
                        </a:lnTo>
                        <a:cubicBezTo>
                          <a:pt x="29718" y="56665"/>
                          <a:pt x="81269" y="83159"/>
                          <a:pt x="133134" y="83159"/>
                        </a:cubicBezTo>
                        <a:cubicBezTo>
                          <a:pt x="135636" y="83159"/>
                          <a:pt x="138140" y="83097"/>
                          <a:pt x="140641" y="82973"/>
                        </a:cubicBezTo>
                        <a:cubicBezTo>
                          <a:pt x="195147" y="80108"/>
                          <a:pt x="247087" y="47743"/>
                          <a:pt x="273604" y="0"/>
                        </a:cubicBezTo>
                        <a:close/>
                      </a:path>
                    </a:pathLst>
                  </a:custGeom>
                  <a:solidFill>
                    <a:srgbClr val="F0A5A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8" name="Group 47"/>
                  <p:cNvGrpSpPr/>
                  <p:nvPr/>
                </p:nvGrpSpPr>
                <p:grpSpPr>
                  <a:xfrm>
                    <a:off x="4035" y="3572"/>
                    <a:ext cx="2896" cy="2978"/>
                    <a:chOff x="4035" y="3572"/>
                    <a:chExt cx="2896" cy="2978"/>
                  </a:xfrm>
                </p:grpSpPr>
                <p:sp>
                  <p:nvSpPr>
                    <p:cNvPr id="980" name="Google Shape;980;p22"/>
                    <p:cNvSpPr/>
                    <p:nvPr/>
                  </p:nvSpPr>
                  <p:spPr>
                    <a:xfrm>
                      <a:off x="4871" y="4670"/>
                      <a:ext cx="2060" cy="1881"/>
                    </a:xfrm>
                    <a:custGeom>
                      <a:avLst/>
                      <a:gdLst/>
                      <a:ahLst/>
                      <a:cxnLst/>
                      <a:rect l="l" t="t" r="r" b="b"/>
                      <a:pathLst>
                        <a:path w="1144746" h="1045384" extrusionOk="0">
                          <a:moveTo>
                            <a:pt x="748702" y="1"/>
                          </a:moveTo>
                          <a:lnTo>
                            <a:pt x="745101" y="299"/>
                          </a:lnTo>
                          <a:cubicBezTo>
                            <a:pt x="701437" y="52538"/>
                            <a:pt x="652779" y="100578"/>
                            <a:pt x="600382" y="143945"/>
                          </a:cubicBezTo>
                          <a:lnTo>
                            <a:pt x="600083" y="143487"/>
                          </a:lnTo>
                          <a:cubicBezTo>
                            <a:pt x="541798" y="107660"/>
                            <a:pt x="485959" y="67895"/>
                            <a:pt x="433243" y="24230"/>
                          </a:cubicBezTo>
                          <a:lnTo>
                            <a:pt x="431712" y="23793"/>
                          </a:lnTo>
                          <a:cubicBezTo>
                            <a:pt x="432010" y="22281"/>
                            <a:pt x="432468" y="20928"/>
                            <a:pt x="432766" y="19416"/>
                          </a:cubicBezTo>
                          <a:lnTo>
                            <a:pt x="432766" y="19416"/>
                          </a:lnTo>
                          <a:cubicBezTo>
                            <a:pt x="385203" y="38692"/>
                            <a:pt x="336088" y="56456"/>
                            <a:pt x="286694" y="73027"/>
                          </a:cubicBezTo>
                          <a:cubicBezTo>
                            <a:pt x="233720" y="91110"/>
                            <a:pt x="180109" y="107660"/>
                            <a:pt x="127393" y="123475"/>
                          </a:cubicBezTo>
                          <a:cubicBezTo>
                            <a:pt x="112931" y="160237"/>
                            <a:pt x="96381" y="195904"/>
                            <a:pt x="77861" y="230558"/>
                          </a:cubicBezTo>
                          <a:lnTo>
                            <a:pt x="245755" y="230558"/>
                          </a:lnTo>
                          <a:lnTo>
                            <a:pt x="401912" y="678860"/>
                          </a:lnTo>
                          <a:lnTo>
                            <a:pt x="727476" y="678860"/>
                          </a:lnTo>
                          <a:lnTo>
                            <a:pt x="727476" y="727796"/>
                          </a:lnTo>
                          <a:lnTo>
                            <a:pt x="132963" y="727796"/>
                          </a:lnTo>
                          <a:cubicBezTo>
                            <a:pt x="106466" y="775539"/>
                            <a:pt x="54507" y="807904"/>
                            <a:pt x="1" y="810769"/>
                          </a:cubicBezTo>
                          <a:lnTo>
                            <a:pt x="1" y="1045384"/>
                          </a:lnTo>
                          <a:lnTo>
                            <a:pt x="994038" y="1045384"/>
                          </a:lnTo>
                          <a:lnTo>
                            <a:pt x="994038" y="1045225"/>
                          </a:lnTo>
                          <a:cubicBezTo>
                            <a:pt x="981247" y="974466"/>
                            <a:pt x="968456" y="903668"/>
                            <a:pt x="955645" y="833049"/>
                          </a:cubicBezTo>
                          <a:cubicBezTo>
                            <a:pt x="928392" y="867085"/>
                            <a:pt x="900383" y="900843"/>
                            <a:pt x="872076" y="934104"/>
                          </a:cubicBezTo>
                          <a:cubicBezTo>
                            <a:pt x="856903" y="952040"/>
                            <a:pt x="837351" y="971321"/>
                            <a:pt x="814954" y="971321"/>
                          </a:cubicBezTo>
                          <a:cubicBezTo>
                            <a:pt x="812685" y="971321"/>
                            <a:pt x="810387" y="971124"/>
                            <a:pt x="808061" y="970706"/>
                          </a:cubicBezTo>
                          <a:cubicBezTo>
                            <a:pt x="790436" y="967543"/>
                            <a:pt x="777188" y="951888"/>
                            <a:pt x="771618" y="934880"/>
                          </a:cubicBezTo>
                          <a:cubicBezTo>
                            <a:pt x="766187" y="917851"/>
                            <a:pt x="767102" y="899650"/>
                            <a:pt x="768157" y="881706"/>
                          </a:cubicBezTo>
                          <a:cubicBezTo>
                            <a:pt x="776730" y="741661"/>
                            <a:pt x="796742" y="602373"/>
                            <a:pt x="828073" y="465630"/>
                          </a:cubicBezTo>
                          <a:cubicBezTo>
                            <a:pt x="784270" y="452978"/>
                            <a:pt x="740287" y="440486"/>
                            <a:pt x="696463" y="427993"/>
                          </a:cubicBezTo>
                          <a:lnTo>
                            <a:pt x="695568" y="431136"/>
                          </a:lnTo>
                          <a:cubicBezTo>
                            <a:pt x="681200" y="452681"/>
                            <a:pt x="655426" y="465584"/>
                            <a:pt x="629736" y="465584"/>
                          </a:cubicBezTo>
                          <a:cubicBezTo>
                            <a:pt x="623095" y="465584"/>
                            <a:pt x="616461" y="464722"/>
                            <a:pt x="610030" y="462925"/>
                          </a:cubicBezTo>
                          <a:cubicBezTo>
                            <a:pt x="578719" y="454172"/>
                            <a:pt x="554629" y="424054"/>
                            <a:pt x="553117" y="391530"/>
                          </a:cubicBezTo>
                          <a:lnTo>
                            <a:pt x="552222" y="390157"/>
                          </a:lnTo>
                          <a:cubicBezTo>
                            <a:pt x="530360" y="405236"/>
                            <a:pt x="508239" y="420135"/>
                            <a:pt x="486257" y="435055"/>
                          </a:cubicBezTo>
                          <a:cubicBezTo>
                            <a:pt x="482027" y="437945"/>
                            <a:pt x="477339" y="440957"/>
                            <a:pt x="472301" y="440957"/>
                          </a:cubicBezTo>
                          <a:cubicBezTo>
                            <a:pt x="471582" y="440957"/>
                            <a:pt x="470857" y="440896"/>
                            <a:pt x="470124" y="440764"/>
                          </a:cubicBezTo>
                          <a:cubicBezTo>
                            <a:pt x="459442" y="438954"/>
                            <a:pt x="457174" y="424353"/>
                            <a:pt x="459740" y="413809"/>
                          </a:cubicBezTo>
                          <a:cubicBezTo>
                            <a:pt x="466345" y="387750"/>
                            <a:pt x="486536" y="367141"/>
                            <a:pt x="508219" y="351466"/>
                          </a:cubicBezTo>
                          <a:cubicBezTo>
                            <a:pt x="553257" y="318844"/>
                            <a:pt x="608825" y="301189"/>
                            <a:pt x="664366" y="301189"/>
                          </a:cubicBezTo>
                          <a:cubicBezTo>
                            <a:pt x="674938" y="301189"/>
                            <a:pt x="685509" y="301828"/>
                            <a:pt x="696006" y="303126"/>
                          </a:cubicBezTo>
                          <a:lnTo>
                            <a:pt x="696006" y="305553"/>
                          </a:lnTo>
                          <a:lnTo>
                            <a:pt x="869948" y="305553"/>
                          </a:lnTo>
                          <a:cubicBezTo>
                            <a:pt x="872355" y="297417"/>
                            <a:pt x="874781" y="289440"/>
                            <a:pt x="877328" y="281443"/>
                          </a:cubicBezTo>
                          <a:lnTo>
                            <a:pt x="878959" y="281881"/>
                          </a:lnTo>
                          <a:cubicBezTo>
                            <a:pt x="967660" y="249655"/>
                            <a:pt x="1056203" y="217428"/>
                            <a:pt x="1144745" y="185043"/>
                          </a:cubicBezTo>
                          <a:lnTo>
                            <a:pt x="1137504" y="165170"/>
                          </a:lnTo>
                          <a:cubicBezTo>
                            <a:pt x="1128911" y="142294"/>
                            <a:pt x="1120337" y="119576"/>
                            <a:pt x="1111743" y="96680"/>
                          </a:cubicBezTo>
                          <a:lnTo>
                            <a:pt x="1103169" y="86872"/>
                          </a:lnTo>
                          <a:cubicBezTo>
                            <a:pt x="985425" y="59918"/>
                            <a:pt x="867819" y="32824"/>
                            <a:pt x="750054" y="5869"/>
                          </a:cubicBezTo>
                          <a:lnTo>
                            <a:pt x="748861" y="2408"/>
                          </a:lnTo>
                          <a:cubicBezTo>
                            <a:pt x="748861" y="1652"/>
                            <a:pt x="748702" y="737"/>
                            <a:pt x="748702"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9" name="Group 48"/>
                    <p:cNvGrpSpPr/>
                    <p:nvPr/>
                  </p:nvGrpSpPr>
                  <p:grpSpPr>
                    <a:xfrm>
                      <a:off x="4035" y="3572"/>
                      <a:ext cx="2742" cy="2944"/>
                      <a:chOff x="4035" y="3572"/>
                      <a:chExt cx="2742" cy="2944"/>
                    </a:xfrm>
                  </p:grpSpPr>
                  <p:sp>
                    <p:nvSpPr>
                      <p:cNvPr id="983" name="Google Shape;983;p22"/>
                      <p:cNvSpPr/>
                      <p:nvPr/>
                    </p:nvSpPr>
                    <p:spPr>
                      <a:xfrm>
                        <a:off x="6114" y="5222"/>
                        <a:ext cx="322" cy="288"/>
                      </a:xfrm>
                      <a:custGeom>
                        <a:avLst/>
                        <a:gdLst/>
                        <a:ahLst/>
                        <a:cxnLst/>
                        <a:rect l="l" t="t" r="r" b="b"/>
                        <a:pathLst>
                          <a:path w="178876" h="160077" extrusionOk="0">
                            <a:moveTo>
                              <a:pt x="6764" y="0"/>
                            </a:moveTo>
                            <a:cubicBezTo>
                              <a:pt x="4496" y="40203"/>
                              <a:pt x="2248" y="80705"/>
                              <a:pt x="0" y="120908"/>
                            </a:cubicBezTo>
                            <a:lnTo>
                              <a:pt x="299" y="120908"/>
                            </a:lnTo>
                            <a:cubicBezTo>
                              <a:pt x="1950" y="121386"/>
                              <a:pt x="3740" y="121823"/>
                              <a:pt x="5411" y="122440"/>
                            </a:cubicBezTo>
                            <a:cubicBezTo>
                              <a:pt x="49235" y="134933"/>
                              <a:pt x="93218" y="147425"/>
                              <a:pt x="137021" y="160077"/>
                            </a:cubicBezTo>
                            <a:cubicBezTo>
                              <a:pt x="149216" y="106327"/>
                              <a:pt x="163220" y="52855"/>
                              <a:pt x="178875" y="0"/>
                            </a:cubicBezTo>
                            <a:close/>
                          </a:path>
                        </a:pathLst>
                      </a:custGeom>
                      <a:solidFill>
                        <a:srgbClr val="9E6CA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 name="Google Shape;984;p22"/>
                      <p:cNvSpPr/>
                      <p:nvPr/>
                    </p:nvSpPr>
                    <p:spPr>
                      <a:xfrm>
                        <a:off x="5384" y="3752"/>
                        <a:ext cx="862" cy="1179"/>
                      </a:xfrm>
                      <a:custGeom>
                        <a:avLst/>
                        <a:gdLst/>
                        <a:ahLst/>
                        <a:cxnLst/>
                        <a:rect l="l" t="t" r="r" b="b"/>
                        <a:pathLst>
                          <a:path w="479017" h="655224" extrusionOk="0">
                            <a:moveTo>
                              <a:pt x="178036" y="0"/>
                            </a:moveTo>
                            <a:cubicBezTo>
                              <a:pt x="118678" y="0"/>
                              <a:pt x="59295" y="1174"/>
                              <a:pt x="0" y="3478"/>
                            </a:cubicBezTo>
                            <a:cubicBezTo>
                              <a:pt x="2566" y="93214"/>
                              <a:pt x="5272" y="183289"/>
                              <a:pt x="7977" y="273025"/>
                            </a:cubicBezTo>
                            <a:cubicBezTo>
                              <a:pt x="8733" y="297274"/>
                              <a:pt x="9927" y="323015"/>
                              <a:pt x="22718" y="343644"/>
                            </a:cubicBezTo>
                            <a:cubicBezTo>
                              <a:pt x="37478" y="367455"/>
                              <a:pt x="65487" y="380246"/>
                              <a:pt x="93198" y="385379"/>
                            </a:cubicBezTo>
                            <a:cubicBezTo>
                              <a:pt x="119854" y="390352"/>
                              <a:pt x="147544" y="389457"/>
                              <a:pt x="174519" y="392461"/>
                            </a:cubicBezTo>
                            <a:cubicBezTo>
                              <a:pt x="168491" y="438990"/>
                              <a:pt x="159739" y="485220"/>
                              <a:pt x="148002" y="530695"/>
                            </a:cubicBezTo>
                            <a:cubicBezTo>
                              <a:pt x="147703" y="532207"/>
                              <a:pt x="147266" y="533560"/>
                              <a:pt x="146967" y="535072"/>
                            </a:cubicBezTo>
                            <a:lnTo>
                              <a:pt x="148479" y="535509"/>
                            </a:lnTo>
                            <a:cubicBezTo>
                              <a:pt x="201195" y="579174"/>
                              <a:pt x="257034" y="618939"/>
                              <a:pt x="315319" y="654766"/>
                            </a:cubicBezTo>
                            <a:lnTo>
                              <a:pt x="315618" y="655224"/>
                            </a:lnTo>
                            <a:cubicBezTo>
                              <a:pt x="368035" y="611858"/>
                              <a:pt x="416672" y="563817"/>
                              <a:pt x="460337" y="511578"/>
                            </a:cubicBezTo>
                            <a:lnTo>
                              <a:pt x="463957" y="511280"/>
                            </a:lnTo>
                            <a:cubicBezTo>
                              <a:pt x="456716" y="426795"/>
                              <a:pt x="449794" y="342450"/>
                              <a:pt x="442712" y="257986"/>
                            </a:cubicBezTo>
                            <a:lnTo>
                              <a:pt x="441518" y="255280"/>
                            </a:lnTo>
                            <a:cubicBezTo>
                              <a:pt x="463042" y="236004"/>
                              <a:pt x="476450" y="208015"/>
                              <a:pt x="477962" y="179091"/>
                            </a:cubicBezTo>
                            <a:cubicBezTo>
                              <a:pt x="479016" y="162083"/>
                              <a:pt x="474958" y="143244"/>
                              <a:pt x="461869" y="133000"/>
                            </a:cubicBezTo>
                            <a:cubicBezTo>
                              <a:pt x="461252" y="132244"/>
                              <a:pt x="460496" y="131786"/>
                              <a:pt x="459899" y="131349"/>
                            </a:cubicBezTo>
                            <a:cubicBezTo>
                              <a:pt x="453726" y="127033"/>
                              <a:pt x="446517" y="125117"/>
                              <a:pt x="439129" y="125117"/>
                            </a:cubicBezTo>
                            <a:cubicBezTo>
                              <a:pt x="426662" y="125117"/>
                              <a:pt x="413687" y="130573"/>
                              <a:pt x="404319" y="139166"/>
                            </a:cubicBezTo>
                            <a:cubicBezTo>
                              <a:pt x="390772" y="151679"/>
                              <a:pt x="383233" y="169582"/>
                              <a:pt x="377504" y="187367"/>
                            </a:cubicBezTo>
                            <a:lnTo>
                              <a:pt x="375276" y="186631"/>
                            </a:lnTo>
                            <a:cubicBezTo>
                              <a:pt x="374679" y="188859"/>
                              <a:pt x="373764" y="190967"/>
                              <a:pt x="372570" y="192937"/>
                            </a:cubicBezTo>
                            <a:cubicBezTo>
                              <a:pt x="370363" y="196290"/>
                              <a:pt x="366610" y="198879"/>
                              <a:pt x="362730" y="198879"/>
                            </a:cubicBezTo>
                            <a:cubicBezTo>
                              <a:pt x="362099" y="198879"/>
                              <a:pt x="361465" y="198810"/>
                              <a:pt x="360834" y="198666"/>
                            </a:cubicBezTo>
                            <a:cubicBezTo>
                              <a:pt x="353891" y="197015"/>
                              <a:pt x="351922" y="188282"/>
                              <a:pt x="351325" y="181359"/>
                            </a:cubicBezTo>
                            <a:cubicBezTo>
                              <a:pt x="346213" y="122476"/>
                              <a:pt x="341836" y="63435"/>
                              <a:pt x="338076" y="4413"/>
                            </a:cubicBezTo>
                            <a:lnTo>
                              <a:pt x="338076" y="2881"/>
                            </a:lnTo>
                            <a:cubicBezTo>
                              <a:pt x="284805" y="950"/>
                              <a:pt x="231431" y="0"/>
                              <a:pt x="178036" y="0"/>
                            </a:cubicBezTo>
                            <a:close/>
                          </a:path>
                        </a:pathLst>
                      </a:custGeom>
                      <a:solidFill>
                        <a:srgbClr val="F0A5A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 name="Google Shape;985;p22"/>
                      <p:cNvSpPr/>
                      <p:nvPr/>
                    </p:nvSpPr>
                    <p:spPr>
                      <a:xfrm>
                        <a:off x="5262" y="3572"/>
                        <a:ext cx="962" cy="564"/>
                      </a:xfrm>
                      <a:custGeom>
                        <a:avLst/>
                        <a:gdLst/>
                        <a:ahLst/>
                        <a:cxnLst/>
                        <a:rect l="l" t="t" r="r" b="b"/>
                        <a:pathLst>
                          <a:path w="534776" h="303042" extrusionOk="0">
                            <a:moveTo>
                              <a:pt x="34448" y="1"/>
                            </a:moveTo>
                            <a:cubicBezTo>
                              <a:pt x="23867" y="1"/>
                              <a:pt x="13223" y="3570"/>
                              <a:pt x="7023" y="11583"/>
                            </a:cubicBezTo>
                            <a:cubicBezTo>
                              <a:pt x="6068" y="12677"/>
                              <a:pt x="5312" y="13910"/>
                              <a:pt x="4676" y="15164"/>
                            </a:cubicBezTo>
                            <a:cubicBezTo>
                              <a:pt x="1" y="24036"/>
                              <a:pt x="1254" y="34937"/>
                              <a:pt x="4357" y="44605"/>
                            </a:cubicBezTo>
                            <a:cubicBezTo>
                              <a:pt x="11996" y="68934"/>
                              <a:pt x="30835" y="89324"/>
                              <a:pt x="54547" y="98992"/>
                            </a:cubicBezTo>
                            <a:lnTo>
                              <a:pt x="56257" y="98992"/>
                            </a:lnTo>
                            <a:cubicBezTo>
                              <a:pt x="56257" y="99608"/>
                              <a:pt x="56257" y="100225"/>
                              <a:pt x="56397" y="100862"/>
                            </a:cubicBezTo>
                            <a:cubicBezTo>
                              <a:pt x="117800" y="98472"/>
                              <a:pt x="179286" y="97259"/>
                              <a:pt x="240744" y="97259"/>
                            </a:cubicBezTo>
                            <a:cubicBezTo>
                              <a:pt x="295962" y="97259"/>
                              <a:pt x="351157" y="98239"/>
                              <a:pt x="406249" y="100225"/>
                            </a:cubicBezTo>
                            <a:lnTo>
                              <a:pt x="406249" y="101796"/>
                            </a:lnTo>
                            <a:cubicBezTo>
                              <a:pt x="410128" y="162867"/>
                              <a:pt x="414644" y="223958"/>
                              <a:pt x="419935" y="284889"/>
                            </a:cubicBezTo>
                            <a:cubicBezTo>
                              <a:pt x="420572" y="292070"/>
                              <a:pt x="422601" y="301102"/>
                              <a:pt x="429762" y="302813"/>
                            </a:cubicBezTo>
                            <a:cubicBezTo>
                              <a:pt x="430427" y="302968"/>
                              <a:pt x="431096" y="303042"/>
                              <a:pt x="431760" y="303042"/>
                            </a:cubicBezTo>
                            <a:cubicBezTo>
                              <a:pt x="435768" y="303042"/>
                              <a:pt x="439647" y="300368"/>
                              <a:pt x="441917" y="296904"/>
                            </a:cubicBezTo>
                            <a:cubicBezTo>
                              <a:pt x="443170" y="294875"/>
                              <a:pt x="444105" y="292687"/>
                              <a:pt x="444742" y="290360"/>
                            </a:cubicBezTo>
                            <a:lnTo>
                              <a:pt x="447069" y="291116"/>
                            </a:lnTo>
                            <a:cubicBezTo>
                              <a:pt x="452997" y="272755"/>
                              <a:pt x="460775" y="254195"/>
                              <a:pt x="474799" y="241264"/>
                            </a:cubicBezTo>
                            <a:cubicBezTo>
                              <a:pt x="484482" y="232369"/>
                              <a:pt x="497922" y="226715"/>
                              <a:pt x="510823" y="226715"/>
                            </a:cubicBezTo>
                            <a:cubicBezTo>
                              <a:pt x="518465" y="226715"/>
                              <a:pt x="525918" y="228699"/>
                              <a:pt x="532289" y="233168"/>
                            </a:cubicBezTo>
                            <a:cubicBezTo>
                              <a:pt x="532906" y="233626"/>
                              <a:pt x="533682" y="234103"/>
                              <a:pt x="534299" y="234879"/>
                            </a:cubicBezTo>
                            <a:lnTo>
                              <a:pt x="534776" y="234262"/>
                            </a:lnTo>
                            <a:cubicBezTo>
                              <a:pt x="528868" y="181129"/>
                              <a:pt x="523099" y="127836"/>
                              <a:pt x="517171" y="74543"/>
                            </a:cubicBezTo>
                            <a:cubicBezTo>
                              <a:pt x="515301" y="57237"/>
                              <a:pt x="512814" y="38538"/>
                              <a:pt x="500660" y="26085"/>
                            </a:cubicBezTo>
                            <a:cubicBezTo>
                              <a:pt x="488837" y="13798"/>
                              <a:pt x="471471" y="10809"/>
                              <a:pt x="453931" y="10809"/>
                            </a:cubicBezTo>
                            <a:cubicBezTo>
                              <a:pt x="447418" y="10809"/>
                              <a:pt x="440882" y="11221"/>
                              <a:pt x="434596" y="11722"/>
                            </a:cubicBezTo>
                            <a:cubicBezTo>
                              <a:pt x="362784" y="17352"/>
                              <a:pt x="291091" y="22942"/>
                              <a:pt x="219258" y="28571"/>
                            </a:cubicBezTo>
                            <a:cubicBezTo>
                              <a:pt x="201143" y="29998"/>
                              <a:pt x="182649" y="31377"/>
                              <a:pt x="164303" y="31377"/>
                            </a:cubicBezTo>
                            <a:cubicBezTo>
                              <a:pt x="136595" y="31377"/>
                              <a:pt x="109225" y="28231"/>
                              <a:pt x="84008" y="17352"/>
                            </a:cubicBezTo>
                            <a:cubicBezTo>
                              <a:pt x="70421" y="11583"/>
                              <a:pt x="57670" y="3507"/>
                              <a:pt x="43327" y="841"/>
                            </a:cubicBezTo>
                            <a:cubicBezTo>
                              <a:pt x="40441" y="287"/>
                              <a:pt x="37447" y="1"/>
                              <a:pt x="34448" y="1"/>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 name="Google Shape;986;p22"/>
                      <p:cNvSpPr/>
                      <p:nvPr/>
                    </p:nvSpPr>
                    <p:spPr>
                      <a:xfrm>
                        <a:off x="4035" y="5087"/>
                        <a:ext cx="2145" cy="895"/>
                      </a:xfrm>
                      <a:custGeom>
                        <a:avLst/>
                        <a:gdLst/>
                        <a:ahLst/>
                        <a:cxnLst/>
                        <a:rect l="l" t="t" r="r" b="b"/>
                        <a:pathLst>
                          <a:path w="1192189" h="497240" extrusionOk="0">
                            <a:moveTo>
                              <a:pt x="1" y="1"/>
                            </a:moveTo>
                            <a:lnTo>
                              <a:pt x="151623" y="497239"/>
                            </a:lnTo>
                            <a:lnTo>
                              <a:pt x="1192189" y="497239"/>
                            </a:lnTo>
                            <a:lnTo>
                              <a:pt x="1192189" y="448303"/>
                            </a:lnTo>
                            <a:lnTo>
                              <a:pt x="866625" y="448303"/>
                            </a:lnTo>
                            <a:lnTo>
                              <a:pt x="710468"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 name="Google Shape;987;p22"/>
                      <p:cNvSpPr/>
                      <p:nvPr/>
                    </p:nvSpPr>
                    <p:spPr>
                      <a:xfrm>
                        <a:off x="5694" y="5212"/>
                        <a:ext cx="433" cy="296"/>
                      </a:xfrm>
                      <a:custGeom>
                        <a:avLst/>
                        <a:gdLst/>
                        <a:ahLst/>
                        <a:cxnLst/>
                        <a:rect l="l" t="t" r="r" b="b"/>
                        <a:pathLst>
                          <a:path w="240662" h="164381" extrusionOk="0">
                            <a:moveTo>
                              <a:pt x="207199" y="1"/>
                            </a:moveTo>
                            <a:cubicBezTo>
                              <a:pt x="151643" y="1"/>
                              <a:pt x="96103" y="17656"/>
                              <a:pt x="51065" y="50278"/>
                            </a:cubicBezTo>
                            <a:cubicBezTo>
                              <a:pt x="29382" y="65953"/>
                              <a:pt x="9191" y="86562"/>
                              <a:pt x="2566" y="112621"/>
                            </a:cubicBezTo>
                            <a:cubicBezTo>
                              <a:pt x="0" y="123165"/>
                              <a:pt x="2268" y="137766"/>
                              <a:pt x="12970" y="139576"/>
                            </a:cubicBezTo>
                            <a:cubicBezTo>
                              <a:pt x="13711" y="139712"/>
                              <a:pt x="14444" y="139775"/>
                              <a:pt x="15169" y="139775"/>
                            </a:cubicBezTo>
                            <a:cubicBezTo>
                              <a:pt x="20195" y="139775"/>
                              <a:pt x="24859" y="136752"/>
                              <a:pt x="29083" y="133867"/>
                            </a:cubicBezTo>
                            <a:cubicBezTo>
                              <a:pt x="51085" y="118947"/>
                              <a:pt x="73225" y="104048"/>
                              <a:pt x="95047" y="88969"/>
                            </a:cubicBezTo>
                            <a:lnTo>
                              <a:pt x="95943" y="90342"/>
                            </a:lnTo>
                            <a:cubicBezTo>
                              <a:pt x="97435" y="122886"/>
                              <a:pt x="121525" y="153004"/>
                              <a:pt x="152856" y="161737"/>
                            </a:cubicBezTo>
                            <a:cubicBezTo>
                              <a:pt x="159281" y="163523"/>
                              <a:pt x="165909" y="164381"/>
                              <a:pt x="172540" y="164381"/>
                            </a:cubicBezTo>
                            <a:cubicBezTo>
                              <a:pt x="198245" y="164381"/>
                              <a:pt x="224020" y="151501"/>
                              <a:pt x="238394" y="129948"/>
                            </a:cubicBezTo>
                            <a:lnTo>
                              <a:pt x="239289" y="126805"/>
                            </a:lnTo>
                            <a:cubicBezTo>
                              <a:pt x="237638" y="126168"/>
                              <a:pt x="235848" y="125731"/>
                              <a:pt x="234177" y="125273"/>
                            </a:cubicBezTo>
                            <a:lnTo>
                              <a:pt x="233878" y="125273"/>
                            </a:lnTo>
                            <a:cubicBezTo>
                              <a:pt x="236126" y="85070"/>
                              <a:pt x="238374" y="44568"/>
                              <a:pt x="240662" y="4345"/>
                            </a:cubicBezTo>
                            <a:lnTo>
                              <a:pt x="238852" y="4345"/>
                            </a:lnTo>
                            <a:lnTo>
                              <a:pt x="238852" y="1938"/>
                            </a:lnTo>
                            <a:cubicBezTo>
                              <a:pt x="228348" y="640"/>
                              <a:pt x="217773" y="1"/>
                              <a:pt x="207199" y="1"/>
                            </a:cubicBezTo>
                            <a:close/>
                          </a:path>
                        </a:pathLst>
                      </a:custGeom>
                      <a:solidFill>
                        <a:srgbClr val="F0A5A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 name="Google Shape;1001;p22"/>
                      <p:cNvSpPr/>
                      <p:nvPr/>
                    </p:nvSpPr>
                    <p:spPr>
                      <a:xfrm>
                        <a:off x="5517" y="3957"/>
                        <a:ext cx="138" cy="278"/>
                      </a:xfrm>
                      <a:custGeom>
                        <a:avLst/>
                        <a:gdLst/>
                        <a:ahLst/>
                        <a:cxnLst/>
                        <a:rect l="l" t="t" r="r" b="b"/>
                        <a:pathLst>
                          <a:path w="76724" h="154358" extrusionOk="0">
                            <a:moveTo>
                              <a:pt x="20155" y="0"/>
                            </a:moveTo>
                            <a:cubicBezTo>
                              <a:pt x="17023" y="0"/>
                              <a:pt x="14110" y="1816"/>
                              <a:pt x="13687" y="5903"/>
                            </a:cubicBezTo>
                            <a:lnTo>
                              <a:pt x="6367" y="76661"/>
                            </a:lnTo>
                            <a:cubicBezTo>
                              <a:pt x="4755" y="92396"/>
                              <a:pt x="1" y="110916"/>
                              <a:pt x="3661" y="126791"/>
                            </a:cubicBezTo>
                            <a:cubicBezTo>
                              <a:pt x="8616" y="148275"/>
                              <a:pt x="26244" y="154358"/>
                              <a:pt x="44824" y="154358"/>
                            </a:cubicBezTo>
                            <a:cubicBezTo>
                              <a:pt x="52651" y="154358"/>
                              <a:pt x="60647" y="153278"/>
                              <a:pt x="67934" y="151816"/>
                            </a:cubicBezTo>
                            <a:cubicBezTo>
                              <a:pt x="76723" y="150058"/>
                              <a:pt x="76354" y="136646"/>
                              <a:pt x="68413" y="136646"/>
                            </a:cubicBezTo>
                            <a:cubicBezTo>
                              <a:pt x="67906" y="136646"/>
                              <a:pt x="67369" y="136701"/>
                              <a:pt x="66801" y="136817"/>
                            </a:cubicBezTo>
                            <a:cubicBezTo>
                              <a:pt x="59617" y="138259"/>
                              <a:pt x="52263" y="139973"/>
                              <a:pt x="45495" y="139973"/>
                            </a:cubicBezTo>
                            <a:cubicBezTo>
                              <a:pt x="32473" y="139973"/>
                              <a:pt x="21621" y="133626"/>
                              <a:pt x="18322" y="106779"/>
                            </a:cubicBezTo>
                            <a:cubicBezTo>
                              <a:pt x="17208" y="97648"/>
                              <a:pt x="20769" y="83305"/>
                              <a:pt x="21704" y="74115"/>
                            </a:cubicBezTo>
                            <a:cubicBezTo>
                              <a:pt x="23952" y="52352"/>
                              <a:pt x="26220" y="30570"/>
                              <a:pt x="28448" y="8827"/>
                            </a:cubicBezTo>
                            <a:cubicBezTo>
                              <a:pt x="29019" y="3316"/>
                              <a:pt x="24387" y="0"/>
                              <a:pt x="20155" y="0"/>
                            </a:cubicBezTo>
                            <a:close/>
                          </a:path>
                        </a:pathLst>
                      </a:custGeom>
                      <a:solidFill>
                        <a:srgbClr val="EF7A7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 name="Google Shape;1002;p22"/>
                      <p:cNvSpPr/>
                      <p:nvPr/>
                    </p:nvSpPr>
                    <p:spPr>
                      <a:xfrm>
                        <a:off x="5798" y="4133"/>
                        <a:ext cx="188" cy="157"/>
                      </a:xfrm>
                      <a:custGeom>
                        <a:avLst/>
                        <a:gdLst/>
                        <a:ahLst/>
                        <a:cxnLst/>
                        <a:rect l="l" t="t" r="r" b="b"/>
                        <a:pathLst>
                          <a:path w="104239" h="87417" extrusionOk="0">
                            <a:moveTo>
                              <a:pt x="44988" y="1"/>
                            </a:moveTo>
                            <a:cubicBezTo>
                              <a:pt x="40225" y="1"/>
                              <a:pt x="35431" y="642"/>
                              <a:pt x="30834" y="1903"/>
                            </a:cubicBezTo>
                            <a:cubicBezTo>
                              <a:pt x="30120" y="1660"/>
                              <a:pt x="29375" y="1523"/>
                              <a:pt x="28611" y="1523"/>
                            </a:cubicBezTo>
                            <a:cubicBezTo>
                              <a:pt x="27311" y="1523"/>
                              <a:pt x="25953" y="1919"/>
                              <a:pt x="24588" y="2858"/>
                            </a:cubicBezTo>
                            <a:cubicBezTo>
                              <a:pt x="23414" y="3674"/>
                              <a:pt x="22380" y="4628"/>
                              <a:pt x="21286" y="5524"/>
                            </a:cubicBezTo>
                            <a:cubicBezTo>
                              <a:pt x="14622" y="9005"/>
                              <a:pt x="8893" y="14137"/>
                              <a:pt x="5113" y="20921"/>
                            </a:cubicBezTo>
                            <a:cubicBezTo>
                              <a:pt x="1" y="30111"/>
                              <a:pt x="120" y="39819"/>
                              <a:pt x="3223" y="48770"/>
                            </a:cubicBezTo>
                            <a:cubicBezTo>
                              <a:pt x="3641" y="51814"/>
                              <a:pt x="4317" y="54897"/>
                              <a:pt x="5451" y="57941"/>
                            </a:cubicBezTo>
                            <a:cubicBezTo>
                              <a:pt x="11881" y="75283"/>
                              <a:pt x="29118" y="87417"/>
                              <a:pt x="47448" y="87417"/>
                            </a:cubicBezTo>
                            <a:cubicBezTo>
                              <a:pt x="48967" y="87417"/>
                              <a:pt x="50492" y="87334"/>
                              <a:pt x="52020" y="87163"/>
                            </a:cubicBezTo>
                            <a:cubicBezTo>
                              <a:pt x="99424" y="81892"/>
                              <a:pt x="104238" y="15271"/>
                              <a:pt x="59002" y="1963"/>
                            </a:cubicBezTo>
                            <a:cubicBezTo>
                              <a:pt x="54518" y="647"/>
                              <a:pt x="49769" y="1"/>
                              <a:pt x="44988" y="1"/>
                            </a:cubicBezTo>
                            <a:close/>
                          </a:path>
                        </a:pathLst>
                      </a:custGeom>
                      <a:solidFill>
                        <a:srgbClr val="EF7A7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 name="Google Shape;1003;p22"/>
                      <p:cNvSpPr/>
                      <p:nvPr/>
                    </p:nvSpPr>
                    <p:spPr>
                      <a:xfrm>
                        <a:off x="5367" y="3900"/>
                        <a:ext cx="148" cy="50"/>
                      </a:xfrm>
                      <a:custGeom>
                        <a:avLst/>
                        <a:gdLst/>
                        <a:ahLst/>
                        <a:cxnLst/>
                        <a:rect l="l" t="t" r="r" b="b"/>
                        <a:pathLst>
                          <a:path w="82119" h="28043" extrusionOk="0">
                            <a:moveTo>
                              <a:pt x="44107" y="1"/>
                            </a:moveTo>
                            <a:cubicBezTo>
                              <a:pt x="30574" y="1"/>
                              <a:pt x="17179" y="4687"/>
                              <a:pt x="6006" y="13961"/>
                            </a:cubicBezTo>
                            <a:cubicBezTo>
                              <a:pt x="0" y="18936"/>
                              <a:pt x="4420" y="28042"/>
                              <a:pt x="10289" y="28042"/>
                            </a:cubicBezTo>
                            <a:cubicBezTo>
                              <a:pt x="11671" y="28042"/>
                              <a:pt x="13134" y="27537"/>
                              <a:pt x="14560" y="26354"/>
                            </a:cubicBezTo>
                            <a:cubicBezTo>
                              <a:pt x="23581" y="18868"/>
                              <a:pt x="33715" y="15108"/>
                              <a:pt x="44055" y="15108"/>
                            </a:cubicBezTo>
                            <a:cubicBezTo>
                              <a:pt x="52207" y="15108"/>
                              <a:pt x="60486" y="17445"/>
                              <a:pt x="68449" y="22137"/>
                            </a:cubicBezTo>
                            <a:cubicBezTo>
                              <a:pt x="69708" y="22881"/>
                              <a:pt x="70925" y="23207"/>
                              <a:pt x="72057" y="23207"/>
                            </a:cubicBezTo>
                            <a:cubicBezTo>
                              <a:pt x="78456" y="23207"/>
                              <a:pt x="82119" y="12785"/>
                              <a:pt x="75053" y="8610"/>
                            </a:cubicBezTo>
                            <a:cubicBezTo>
                              <a:pt x="65314" y="2855"/>
                              <a:pt x="54668" y="1"/>
                              <a:pt x="44107" y="1"/>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 name="Google Shape;1004;p22"/>
                      <p:cNvSpPr/>
                      <p:nvPr/>
                    </p:nvSpPr>
                    <p:spPr>
                      <a:xfrm>
                        <a:off x="5645" y="3886"/>
                        <a:ext cx="164" cy="54"/>
                      </a:xfrm>
                      <a:custGeom>
                        <a:avLst/>
                        <a:gdLst/>
                        <a:ahLst/>
                        <a:cxnLst/>
                        <a:rect l="l" t="t" r="r" b="b"/>
                        <a:pathLst>
                          <a:path w="91266" h="29762" extrusionOk="0">
                            <a:moveTo>
                              <a:pt x="49294" y="0"/>
                            </a:moveTo>
                            <a:cubicBezTo>
                              <a:pt x="33951" y="0"/>
                              <a:pt x="18790" y="5269"/>
                              <a:pt x="6029" y="15719"/>
                            </a:cubicBezTo>
                            <a:cubicBezTo>
                              <a:pt x="1" y="20651"/>
                              <a:pt x="4420" y="29762"/>
                              <a:pt x="10314" y="29762"/>
                            </a:cubicBezTo>
                            <a:cubicBezTo>
                              <a:pt x="11695" y="29762"/>
                              <a:pt x="13156" y="29262"/>
                              <a:pt x="14583" y="28092"/>
                            </a:cubicBezTo>
                            <a:cubicBezTo>
                              <a:pt x="25164" y="19436"/>
                              <a:pt x="37088" y="15073"/>
                              <a:pt x="49262" y="15073"/>
                            </a:cubicBezTo>
                            <a:cubicBezTo>
                              <a:pt x="58716" y="15073"/>
                              <a:pt x="68320" y="17704"/>
                              <a:pt x="77563" y="22999"/>
                            </a:cubicBezTo>
                            <a:cubicBezTo>
                              <a:pt x="78806" y="23718"/>
                              <a:pt x="80008" y="24033"/>
                              <a:pt x="81127" y="24033"/>
                            </a:cubicBezTo>
                            <a:cubicBezTo>
                              <a:pt x="87569" y="24033"/>
                              <a:pt x="91265" y="13591"/>
                              <a:pt x="84147" y="9472"/>
                            </a:cubicBezTo>
                            <a:cubicBezTo>
                              <a:pt x="73103" y="3144"/>
                              <a:pt x="61144" y="0"/>
                              <a:pt x="49294"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 name="Google Shape;1005;p22"/>
                      <p:cNvSpPr/>
                      <p:nvPr/>
                    </p:nvSpPr>
                    <p:spPr>
                      <a:xfrm>
                        <a:off x="5682" y="3950"/>
                        <a:ext cx="80" cy="103"/>
                      </a:xfrm>
                      <a:custGeom>
                        <a:avLst/>
                        <a:gdLst/>
                        <a:ahLst/>
                        <a:cxnLst/>
                        <a:rect l="l" t="t" r="r" b="b"/>
                        <a:pathLst>
                          <a:path w="44309" h="57197" extrusionOk="0">
                            <a:moveTo>
                              <a:pt x="23599" y="0"/>
                            </a:moveTo>
                            <a:cubicBezTo>
                              <a:pt x="1907" y="0"/>
                              <a:pt x="0" y="35250"/>
                              <a:pt x="8681" y="49081"/>
                            </a:cubicBezTo>
                            <a:cubicBezTo>
                              <a:pt x="11878" y="54165"/>
                              <a:pt x="17074" y="57197"/>
                              <a:pt x="22402" y="57197"/>
                            </a:cubicBezTo>
                            <a:cubicBezTo>
                              <a:pt x="25726" y="57197"/>
                              <a:pt x="29101" y="56016"/>
                              <a:pt x="32074" y="53418"/>
                            </a:cubicBezTo>
                            <a:cubicBezTo>
                              <a:pt x="32373" y="53179"/>
                              <a:pt x="32472" y="52781"/>
                              <a:pt x="32751" y="52503"/>
                            </a:cubicBezTo>
                            <a:cubicBezTo>
                              <a:pt x="33308" y="52184"/>
                              <a:pt x="33905" y="51906"/>
                              <a:pt x="34482" y="51488"/>
                            </a:cubicBezTo>
                            <a:cubicBezTo>
                              <a:pt x="42797" y="45262"/>
                              <a:pt x="44308" y="31198"/>
                              <a:pt x="43632" y="21550"/>
                            </a:cubicBezTo>
                            <a:cubicBezTo>
                              <a:pt x="42936" y="11524"/>
                              <a:pt x="36451" y="1179"/>
                              <a:pt x="25689" y="105"/>
                            </a:cubicBezTo>
                            <a:cubicBezTo>
                              <a:pt x="24973" y="35"/>
                              <a:pt x="24276" y="0"/>
                              <a:pt x="23599"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 name="Google Shape;1006;p22"/>
                      <p:cNvSpPr/>
                      <p:nvPr/>
                    </p:nvSpPr>
                    <p:spPr>
                      <a:xfrm>
                        <a:off x="5414" y="3963"/>
                        <a:ext cx="70" cy="103"/>
                      </a:xfrm>
                      <a:custGeom>
                        <a:avLst/>
                        <a:gdLst/>
                        <a:ahLst/>
                        <a:cxnLst/>
                        <a:rect l="l" t="t" r="r" b="b"/>
                        <a:pathLst>
                          <a:path w="38712" h="57225" extrusionOk="0">
                            <a:moveTo>
                              <a:pt x="17481" y="0"/>
                            </a:moveTo>
                            <a:cubicBezTo>
                              <a:pt x="13724" y="0"/>
                              <a:pt x="9909" y="1532"/>
                              <a:pt x="6664" y="5035"/>
                            </a:cubicBezTo>
                            <a:cubicBezTo>
                              <a:pt x="6405" y="5314"/>
                              <a:pt x="6226" y="5692"/>
                              <a:pt x="6008" y="6010"/>
                            </a:cubicBezTo>
                            <a:cubicBezTo>
                              <a:pt x="5550" y="6467"/>
                              <a:pt x="5172" y="7024"/>
                              <a:pt x="4854" y="7621"/>
                            </a:cubicBezTo>
                            <a:cubicBezTo>
                              <a:pt x="935" y="13728"/>
                              <a:pt x="0" y="22402"/>
                              <a:pt x="975" y="30438"/>
                            </a:cubicBezTo>
                            <a:cubicBezTo>
                              <a:pt x="895" y="37401"/>
                              <a:pt x="2029" y="44264"/>
                              <a:pt x="5371" y="49655"/>
                            </a:cubicBezTo>
                            <a:cubicBezTo>
                              <a:pt x="8540" y="54753"/>
                              <a:pt x="13490" y="57224"/>
                              <a:pt x="18481" y="57224"/>
                            </a:cubicBezTo>
                            <a:cubicBezTo>
                              <a:pt x="23673" y="57224"/>
                              <a:pt x="28909" y="54549"/>
                              <a:pt x="32226" y="49376"/>
                            </a:cubicBezTo>
                            <a:cubicBezTo>
                              <a:pt x="38711" y="39231"/>
                              <a:pt x="37796" y="21884"/>
                              <a:pt x="33082" y="11162"/>
                            </a:cubicBezTo>
                            <a:cubicBezTo>
                              <a:pt x="30111" y="4444"/>
                              <a:pt x="23879" y="0"/>
                              <a:pt x="17481"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 name="Google Shape;1007;p22"/>
                      <p:cNvSpPr/>
                      <p:nvPr/>
                    </p:nvSpPr>
                    <p:spPr>
                      <a:xfrm>
                        <a:off x="5284" y="3805"/>
                        <a:ext cx="1050" cy="331"/>
                      </a:xfrm>
                      <a:custGeom>
                        <a:avLst/>
                        <a:gdLst/>
                        <a:ahLst/>
                        <a:cxnLst/>
                        <a:rect l="l" t="t" r="r" b="b"/>
                        <a:pathLst>
                          <a:path w="583355" h="183908" extrusionOk="0">
                            <a:moveTo>
                              <a:pt x="67624" y="19133"/>
                            </a:moveTo>
                            <a:cubicBezTo>
                              <a:pt x="87514" y="19133"/>
                              <a:pt x="109061" y="28942"/>
                              <a:pt x="122380" y="45900"/>
                            </a:cubicBezTo>
                            <a:cubicBezTo>
                              <a:pt x="142432" y="71443"/>
                              <a:pt x="150051" y="109776"/>
                              <a:pt x="131789" y="138203"/>
                            </a:cubicBezTo>
                            <a:cubicBezTo>
                              <a:pt x="120741" y="155425"/>
                              <a:pt x="103994" y="163135"/>
                              <a:pt x="86855" y="163135"/>
                            </a:cubicBezTo>
                            <a:cubicBezTo>
                              <a:pt x="66717" y="163135"/>
                              <a:pt x="46036" y="152491"/>
                              <a:pt x="33420" y="134125"/>
                            </a:cubicBezTo>
                            <a:cubicBezTo>
                              <a:pt x="15496" y="108045"/>
                              <a:pt x="16352" y="76595"/>
                              <a:pt x="24130" y="47353"/>
                            </a:cubicBezTo>
                            <a:cubicBezTo>
                              <a:pt x="31687" y="27803"/>
                              <a:pt x="48924" y="19133"/>
                              <a:pt x="67624" y="19133"/>
                            </a:cubicBezTo>
                            <a:close/>
                            <a:moveTo>
                              <a:pt x="253853" y="15361"/>
                            </a:moveTo>
                            <a:cubicBezTo>
                              <a:pt x="277200" y="15361"/>
                              <a:pt x="301723" y="30328"/>
                              <a:pt x="312753" y="54952"/>
                            </a:cubicBezTo>
                            <a:cubicBezTo>
                              <a:pt x="326698" y="86183"/>
                              <a:pt x="320650" y="130783"/>
                              <a:pt x="294491" y="154097"/>
                            </a:cubicBezTo>
                            <a:cubicBezTo>
                              <a:pt x="283041" y="164296"/>
                              <a:pt x="269308" y="168974"/>
                              <a:pt x="255614" y="168974"/>
                            </a:cubicBezTo>
                            <a:cubicBezTo>
                              <a:pt x="233811" y="168974"/>
                              <a:pt x="212105" y="157117"/>
                              <a:pt x="199862" y="136810"/>
                            </a:cubicBezTo>
                            <a:cubicBezTo>
                              <a:pt x="183351" y="109458"/>
                              <a:pt x="187369" y="79002"/>
                              <a:pt x="202110" y="53420"/>
                            </a:cubicBezTo>
                            <a:cubicBezTo>
                              <a:pt x="203880" y="52942"/>
                              <a:pt x="205452" y="51669"/>
                              <a:pt x="206367" y="49362"/>
                            </a:cubicBezTo>
                            <a:cubicBezTo>
                              <a:pt x="207540" y="46378"/>
                              <a:pt x="208873" y="43672"/>
                              <a:pt x="210345" y="41106"/>
                            </a:cubicBezTo>
                            <a:cubicBezTo>
                              <a:pt x="212514" y="38242"/>
                              <a:pt x="214702" y="35397"/>
                              <a:pt x="217109" y="32751"/>
                            </a:cubicBezTo>
                            <a:cubicBezTo>
                              <a:pt x="217964" y="31836"/>
                              <a:pt x="218481" y="30861"/>
                              <a:pt x="218780" y="29887"/>
                            </a:cubicBezTo>
                            <a:cubicBezTo>
                              <a:pt x="228477" y="19907"/>
                              <a:pt x="240986" y="15361"/>
                              <a:pt x="253853" y="15361"/>
                            </a:cubicBezTo>
                            <a:close/>
                            <a:moveTo>
                              <a:pt x="255177" y="0"/>
                            </a:moveTo>
                            <a:cubicBezTo>
                              <a:pt x="232589" y="0"/>
                              <a:pt x="210841" y="10826"/>
                              <a:pt x="198171" y="32055"/>
                            </a:cubicBezTo>
                            <a:cubicBezTo>
                              <a:pt x="185678" y="48606"/>
                              <a:pt x="177502" y="68001"/>
                              <a:pt x="175135" y="87735"/>
                            </a:cubicBezTo>
                            <a:cubicBezTo>
                              <a:pt x="174941" y="87735"/>
                              <a:pt x="174793" y="87672"/>
                              <a:pt x="174609" y="87672"/>
                            </a:cubicBezTo>
                            <a:cubicBezTo>
                              <a:pt x="174586" y="87672"/>
                              <a:pt x="174563" y="87673"/>
                              <a:pt x="174538" y="87675"/>
                            </a:cubicBezTo>
                            <a:cubicBezTo>
                              <a:pt x="168531" y="88332"/>
                              <a:pt x="162523" y="88968"/>
                              <a:pt x="156516" y="89625"/>
                            </a:cubicBezTo>
                            <a:cubicBezTo>
                              <a:pt x="152537" y="58095"/>
                              <a:pt x="133639" y="27380"/>
                              <a:pt x="106466" y="12500"/>
                            </a:cubicBezTo>
                            <a:cubicBezTo>
                              <a:pt x="94957" y="6210"/>
                              <a:pt x="82534" y="3214"/>
                              <a:pt x="70465" y="3214"/>
                            </a:cubicBezTo>
                            <a:cubicBezTo>
                              <a:pt x="46049" y="3214"/>
                              <a:pt x="23084" y="15474"/>
                              <a:pt x="12075" y="37506"/>
                            </a:cubicBezTo>
                            <a:cubicBezTo>
                              <a:pt x="11319" y="38341"/>
                              <a:pt x="10682" y="39336"/>
                              <a:pt x="10304" y="40609"/>
                            </a:cubicBezTo>
                            <a:cubicBezTo>
                              <a:pt x="10185" y="41027"/>
                              <a:pt x="10106" y="41444"/>
                              <a:pt x="9986" y="41882"/>
                            </a:cubicBezTo>
                            <a:cubicBezTo>
                              <a:pt x="7838" y="47193"/>
                              <a:pt x="6326" y="53022"/>
                              <a:pt x="5630" y="59308"/>
                            </a:cubicBezTo>
                            <a:cubicBezTo>
                              <a:pt x="5530" y="60144"/>
                              <a:pt x="5709" y="60899"/>
                              <a:pt x="5829" y="61636"/>
                            </a:cubicBezTo>
                            <a:cubicBezTo>
                              <a:pt x="0" y="102038"/>
                              <a:pt x="9887" y="146020"/>
                              <a:pt x="47703" y="168082"/>
                            </a:cubicBezTo>
                            <a:cubicBezTo>
                              <a:pt x="59785" y="175125"/>
                              <a:pt x="72731" y="178446"/>
                              <a:pt x="85343" y="178446"/>
                            </a:cubicBezTo>
                            <a:cubicBezTo>
                              <a:pt x="114511" y="178446"/>
                              <a:pt x="141887" y="160685"/>
                              <a:pt x="152637" y="130146"/>
                            </a:cubicBezTo>
                            <a:cubicBezTo>
                              <a:pt x="155521" y="121990"/>
                              <a:pt x="156973" y="113396"/>
                              <a:pt x="157232" y="104664"/>
                            </a:cubicBezTo>
                            <a:cubicBezTo>
                              <a:pt x="163001" y="104047"/>
                              <a:pt x="168750" y="103410"/>
                              <a:pt x="174519" y="102794"/>
                            </a:cubicBezTo>
                            <a:cubicBezTo>
                              <a:pt x="175294" y="122925"/>
                              <a:pt x="182515" y="142659"/>
                              <a:pt x="198111" y="159289"/>
                            </a:cubicBezTo>
                            <a:cubicBezTo>
                              <a:pt x="213430" y="175625"/>
                              <a:pt x="234377" y="183908"/>
                              <a:pt x="255160" y="183908"/>
                            </a:cubicBezTo>
                            <a:cubicBezTo>
                              <a:pt x="277425" y="183908"/>
                              <a:pt x="299500" y="174403"/>
                              <a:pt x="314265" y="155111"/>
                            </a:cubicBezTo>
                            <a:cubicBezTo>
                              <a:pt x="322799" y="143952"/>
                              <a:pt x="328408" y="130643"/>
                              <a:pt x="331671" y="116679"/>
                            </a:cubicBezTo>
                            <a:cubicBezTo>
                              <a:pt x="369865" y="112044"/>
                              <a:pt x="408039" y="107389"/>
                              <a:pt x="446233" y="102774"/>
                            </a:cubicBezTo>
                            <a:cubicBezTo>
                              <a:pt x="461874" y="100874"/>
                              <a:pt x="493602" y="93118"/>
                              <a:pt x="520774" y="93118"/>
                            </a:cubicBezTo>
                            <a:cubicBezTo>
                              <a:pt x="545957" y="93118"/>
                              <a:pt x="567227" y="99780"/>
                              <a:pt x="568155" y="123940"/>
                            </a:cubicBezTo>
                            <a:cubicBezTo>
                              <a:pt x="568324" y="128499"/>
                              <a:pt x="571739" y="130661"/>
                              <a:pt x="575269" y="130661"/>
                            </a:cubicBezTo>
                            <a:cubicBezTo>
                              <a:pt x="579239" y="130661"/>
                              <a:pt x="583354" y="127925"/>
                              <a:pt x="583154" y="122786"/>
                            </a:cubicBezTo>
                            <a:cubicBezTo>
                              <a:pt x="581898" y="89051"/>
                              <a:pt x="567983" y="77066"/>
                              <a:pt x="540313" y="77066"/>
                            </a:cubicBezTo>
                            <a:cubicBezTo>
                              <a:pt x="535987" y="77066"/>
                              <a:pt x="531324" y="77359"/>
                              <a:pt x="526321" y="77908"/>
                            </a:cubicBezTo>
                            <a:cubicBezTo>
                              <a:pt x="462246" y="84910"/>
                              <a:pt x="398291" y="93384"/>
                              <a:pt x="334297" y="101182"/>
                            </a:cubicBezTo>
                            <a:cubicBezTo>
                              <a:pt x="336962" y="71124"/>
                              <a:pt x="327792" y="39893"/>
                              <a:pt x="305412" y="19741"/>
                            </a:cubicBezTo>
                            <a:cubicBezTo>
                              <a:pt x="290726" y="6515"/>
                              <a:pt x="272699" y="0"/>
                              <a:pt x="255177"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 name="Google Shape;1030;p22"/>
                      <p:cNvSpPr/>
                      <p:nvPr/>
                    </p:nvSpPr>
                    <p:spPr>
                      <a:xfrm>
                        <a:off x="5538" y="4270"/>
                        <a:ext cx="170" cy="78"/>
                      </a:xfrm>
                      <a:custGeom>
                        <a:avLst/>
                        <a:gdLst/>
                        <a:ahLst/>
                        <a:cxnLst/>
                        <a:rect l="l" t="t" r="r" b="b"/>
                        <a:pathLst>
                          <a:path w="94611" h="43111" extrusionOk="0">
                            <a:moveTo>
                              <a:pt x="84601" y="0"/>
                            </a:moveTo>
                            <a:cubicBezTo>
                              <a:pt x="82152" y="0"/>
                              <a:pt x="79761" y="1231"/>
                              <a:pt x="78433" y="4185"/>
                            </a:cubicBezTo>
                            <a:cubicBezTo>
                              <a:pt x="71445" y="19750"/>
                              <a:pt x="57622" y="28120"/>
                              <a:pt x="43186" y="28120"/>
                            </a:cubicBezTo>
                            <a:cubicBezTo>
                              <a:pt x="33582" y="28120"/>
                              <a:pt x="23706" y="24415"/>
                              <a:pt x="15393" y="16658"/>
                            </a:cubicBezTo>
                            <a:cubicBezTo>
                              <a:pt x="13889" y="15255"/>
                              <a:pt x="12264" y="14662"/>
                              <a:pt x="10704" y="14662"/>
                            </a:cubicBezTo>
                            <a:cubicBezTo>
                              <a:pt x="4901" y="14662"/>
                              <a:pt x="0" y="22867"/>
                              <a:pt x="5566" y="28056"/>
                            </a:cubicBezTo>
                            <a:cubicBezTo>
                              <a:pt x="16504" y="38264"/>
                              <a:pt x="29847" y="43110"/>
                              <a:pt x="42948" y="43110"/>
                            </a:cubicBezTo>
                            <a:cubicBezTo>
                              <a:pt x="63037" y="43110"/>
                              <a:pt x="82556" y="31716"/>
                              <a:pt x="91960" y="10790"/>
                            </a:cubicBezTo>
                            <a:cubicBezTo>
                              <a:pt x="94611" y="4905"/>
                              <a:pt x="89491" y="0"/>
                              <a:pt x="84601"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 name="Google Shape;1037;p22"/>
                      <p:cNvSpPr/>
                      <p:nvPr/>
                    </p:nvSpPr>
                    <p:spPr>
                      <a:xfrm>
                        <a:off x="6112" y="5196"/>
                        <a:ext cx="314" cy="34"/>
                      </a:xfrm>
                      <a:custGeom>
                        <a:avLst/>
                        <a:gdLst/>
                        <a:ahLst/>
                        <a:cxnLst/>
                        <a:rect l="l" t="t" r="r" b="b"/>
                        <a:pathLst>
                          <a:path w="174713" h="19124" extrusionOk="0">
                            <a:moveTo>
                              <a:pt x="164244" y="0"/>
                            </a:moveTo>
                            <a:cubicBezTo>
                              <a:pt x="164157" y="0"/>
                              <a:pt x="164068" y="1"/>
                              <a:pt x="163979" y="4"/>
                            </a:cubicBezTo>
                            <a:cubicBezTo>
                              <a:pt x="112537" y="1357"/>
                              <a:pt x="61074" y="2729"/>
                              <a:pt x="9632" y="4102"/>
                            </a:cubicBezTo>
                            <a:cubicBezTo>
                              <a:pt x="1" y="4339"/>
                              <a:pt x="1080" y="19124"/>
                              <a:pt x="10539" y="19124"/>
                            </a:cubicBezTo>
                            <a:cubicBezTo>
                              <a:pt x="10614" y="19124"/>
                              <a:pt x="10690" y="19123"/>
                              <a:pt x="10766" y="19121"/>
                            </a:cubicBezTo>
                            <a:cubicBezTo>
                              <a:pt x="62208" y="17748"/>
                              <a:pt x="113691" y="16376"/>
                              <a:pt x="165133" y="15023"/>
                            </a:cubicBezTo>
                            <a:cubicBezTo>
                              <a:pt x="174712" y="14747"/>
                              <a:pt x="173687" y="0"/>
                              <a:pt x="164244" y="0"/>
                            </a:cubicBezTo>
                            <a:close/>
                          </a:path>
                        </a:pathLst>
                      </a:custGeom>
                      <a:solidFill>
                        <a:srgbClr val="8B5698"/>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 name="Google Shape;1038;p22"/>
                      <p:cNvSpPr/>
                      <p:nvPr/>
                    </p:nvSpPr>
                    <p:spPr>
                      <a:xfrm>
                        <a:off x="6106" y="5445"/>
                        <a:ext cx="259" cy="81"/>
                      </a:xfrm>
                      <a:custGeom>
                        <a:avLst/>
                        <a:gdLst/>
                        <a:ahLst/>
                        <a:cxnLst/>
                        <a:rect l="l" t="t" r="r" b="b"/>
                        <a:pathLst>
                          <a:path w="143906" h="44993" extrusionOk="0">
                            <a:moveTo>
                              <a:pt x="9758" y="1"/>
                            </a:moveTo>
                            <a:cubicBezTo>
                              <a:pt x="1861" y="1"/>
                              <a:pt x="0" y="12905"/>
                              <a:pt x="8729" y="15013"/>
                            </a:cubicBezTo>
                            <a:cubicBezTo>
                              <a:pt x="49906" y="24940"/>
                              <a:pt x="91084" y="34826"/>
                              <a:pt x="132262" y="44753"/>
                            </a:cubicBezTo>
                            <a:cubicBezTo>
                              <a:pt x="132936" y="44916"/>
                              <a:pt x="133577" y="44992"/>
                              <a:pt x="134182" y="44992"/>
                            </a:cubicBezTo>
                            <a:cubicBezTo>
                              <a:pt x="142058" y="44992"/>
                              <a:pt x="143906" y="32078"/>
                              <a:pt x="135186" y="29973"/>
                            </a:cubicBezTo>
                            <a:cubicBezTo>
                              <a:pt x="94009" y="20066"/>
                              <a:pt x="52831" y="10159"/>
                              <a:pt x="11653" y="233"/>
                            </a:cubicBezTo>
                            <a:cubicBezTo>
                              <a:pt x="10988" y="75"/>
                              <a:pt x="10355" y="1"/>
                              <a:pt x="9758" y="1"/>
                            </a:cubicBezTo>
                            <a:close/>
                          </a:path>
                        </a:pathLst>
                      </a:custGeom>
                      <a:solidFill>
                        <a:srgbClr val="8B5698"/>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 name="Google Shape;1072;p22"/>
                      <p:cNvSpPr/>
                      <p:nvPr/>
                    </p:nvSpPr>
                    <p:spPr>
                      <a:xfrm>
                        <a:off x="5194" y="4926"/>
                        <a:ext cx="111" cy="81"/>
                      </a:xfrm>
                      <a:custGeom>
                        <a:avLst/>
                        <a:gdLst/>
                        <a:ahLst/>
                        <a:cxnLst/>
                        <a:rect l="l" t="t" r="r" b="b"/>
                        <a:pathLst>
                          <a:path w="61608" h="45058" extrusionOk="0">
                            <a:moveTo>
                              <a:pt x="29103" y="1"/>
                            </a:moveTo>
                            <a:cubicBezTo>
                              <a:pt x="0" y="1"/>
                              <a:pt x="3561" y="45058"/>
                              <a:pt x="32505" y="45058"/>
                            </a:cubicBezTo>
                            <a:cubicBezTo>
                              <a:pt x="61608" y="45058"/>
                              <a:pt x="58047" y="1"/>
                              <a:pt x="29103"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 name="Google Shape;1073;p22"/>
                      <p:cNvSpPr/>
                      <p:nvPr/>
                    </p:nvSpPr>
                    <p:spPr>
                      <a:xfrm>
                        <a:off x="5423" y="4911"/>
                        <a:ext cx="111" cy="81"/>
                      </a:xfrm>
                      <a:custGeom>
                        <a:avLst/>
                        <a:gdLst/>
                        <a:ahLst/>
                        <a:cxnLst/>
                        <a:rect l="l" t="t" r="r" b="b"/>
                        <a:pathLst>
                          <a:path w="61569" h="45058" extrusionOk="0">
                            <a:moveTo>
                              <a:pt x="29084" y="1"/>
                            </a:moveTo>
                            <a:cubicBezTo>
                              <a:pt x="1" y="1"/>
                              <a:pt x="3542" y="45058"/>
                              <a:pt x="32486" y="45058"/>
                            </a:cubicBezTo>
                            <a:cubicBezTo>
                              <a:pt x="61569" y="45058"/>
                              <a:pt x="5802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 name="Google Shape;1074;p22"/>
                      <p:cNvSpPr/>
                      <p:nvPr/>
                    </p:nvSpPr>
                    <p:spPr>
                      <a:xfrm>
                        <a:off x="5725" y="4936"/>
                        <a:ext cx="111" cy="81"/>
                      </a:xfrm>
                      <a:custGeom>
                        <a:avLst/>
                        <a:gdLst/>
                        <a:ahLst/>
                        <a:cxnLst/>
                        <a:rect l="l" t="t" r="r" b="b"/>
                        <a:pathLst>
                          <a:path w="61589" h="45058" extrusionOk="0">
                            <a:moveTo>
                              <a:pt x="29103" y="0"/>
                            </a:moveTo>
                            <a:cubicBezTo>
                              <a:pt x="0" y="0"/>
                              <a:pt x="3561" y="45058"/>
                              <a:pt x="32505" y="45058"/>
                            </a:cubicBezTo>
                            <a:cubicBezTo>
                              <a:pt x="61588" y="45038"/>
                              <a:pt x="58047" y="0"/>
                              <a:pt x="2910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 name="Google Shape;1075;p22"/>
                      <p:cNvSpPr/>
                      <p:nvPr/>
                    </p:nvSpPr>
                    <p:spPr>
                      <a:xfrm>
                        <a:off x="6080" y="4921"/>
                        <a:ext cx="111" cy="81"/>
                      </a:xfrm>
                      <a:custGeom>
                        <a:avLst/>
                        <a:gdLst/>
                        <a:ahLst/>
                        <a:cxnLst/>
                        <a:rect l="l" t="t" r="r" b="b"/>
                        <a:pathLst>
                          <a:path w="61569" h="45058" extrusionOk="0">
                            <a:moveTo>
                              <a:pt x="29103" y="0"/>
                            </a:moveTo>
                            <a:cubicBezTo>
                              <a:pt x="0" y="0"/>
                              <a:pt x="3561" y="45057"/>
                              <a:pt x="32505" y="45057"/>
                            </a:cubicBezTo>
                            <a:cubicBezTo>
                              <a:pt x="61568" y="45057"/>
                              <a:pt x="58047" y="0"/>
                              <a:pt x="2910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 name="Google Shape;1076;p22"/>
                      <p:cNvSpPr/>
                      <p:nvPr/>
                    </p:nvSpPr>
                    <p:spPr>
                      <a:xfrm>
                        <a:off x="6309" y="4924"/>
                        <a:ext cx="111" cy="81"/>
                      </a:xfrm>
                      <a:custGeom>
                        <a:avLst/>
                        <a:gdLst/>
                        <a:ahLst/>
                        <a:cxnLst/>
                        <a:rect l="l" t="t" r="r" b="b"/>
                        <a:pathLst>
                          <a:path w="61569" h="45058" extrusionOk="0">
                            <a:moveTo>
                              <a:pt x="29104" y="0"/>
                            </a:moveTo>
                            <a:cubicBezTo>
                              <a:pt x="1" y="0"/>
                              <a:pt x="3562" y="45057"/>
                              <a:pt x="32506" y="45057"/>
                            </a:cubicBezTo>
                            <a:cubicBezTo>
                              <a:pt x="61569" y="45057"/>
                              <a:pt x="58048" y="0"/>
                              <a:pt x="2910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 name="Google Shape;1077;p22"/>
                      <p:cNvSpPr/>
                      <p:nvPr/>
                    </p:nvSpPr>
                    <p:spPr>
                      <a:xfrm>
                        <a:off x="6667" y="4911"/>
                        <a:ext cx="111" cy="81"/>
                      </a:xfrm>
                      <a:custGeom>
                        <a:avLst/>
                        <a:gdLst/>
                        <a:ahLst/>
                        <a:cxnLst/>
                        <a:rect l="l" t="t" r="r" b="b"/>
                        <a:pathLst>
                          <a:path w="61549" h="45058" extrusionOk="0">
                            <a:moveTo>
                              <a:pt x="29064" y="1"/>
                            </a:moveTo>
                            <a:cubicBezTo>
                              <a:pt x="0" y="1"/>
                              <a:pt x="3541" y="45058"/>
                              <a:pt x="32485" y="45058"/>
                            </a:cubicBezTo>
                            <a:cubicBezTo>
                              <a:pt x="61548" y="45058"/>
                              <a:pt x="58027" y="1"/>
                              <a:pt x="2906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 name="Google Shape;1078;p22"/>
                      <p:cNvSpPr/>
                      <p:nvPr/>
                    </p:nvSpPr>
                    <p:spPr>
                      <a:xfrm>
                        <a:off x="6197" y="4777"/>
                        <a:ext cx="111" cy="81"/>
                      </a:xfrm>
                      <a:custGeom>
                        <a:avLst/>
                        <a:gdLst/>
                        <a:ahLst/>
                        <a:cxnLst/>
                        <a:rect l="l" t="t" r="r" b="b"/>
                        <a:pathLst>
                          <a:path w="61569" h="45058" extrusionOk="0">
                            <a:moveTo>
                              <a:pt x="29104" y="1"/>
                            </a:moveTo>
                            <a:cubicBezTo>
                              <a:pt x="1" y="1"/>
                              <a:pt x="3562" y="45058"/>
                              <a:pt x="32505" y="45058"/>
                            </a:cubicBezTo>
                            <a:cubicBezTo>
                              <a:pt x="61569" y="45058"/>
                              <a:pt x="58048" y="1"/>
                              <a:pt x="2910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 name="Google Shape;1079;p22"/>
                      <p:cNvSpPr/>
                      <p:nvPr/>
                    </p:nvSpPr>
                    <p:spPr>
                      <a:xfrm>
                        <a:off x="6521" y="4797"/>
                        <a:ext cx="111" cy="81"/>
                      </a:xfrm>
                      <a:custGeom>
                        <a:avLst/>
                        <a:gdLst/>
                        <a:ahLst/>
                        <a:cxnLst/>
                        <a:rect l="l" t="t" r="r" b="b"/>
                        <a:pathLst>
                          <a:path w="61569" h="45058" extrusionOk="0">
                            <a:moveTo>
                              <a:pt x="29104" y="0"/>
                            </a:moveTo>
                            <a:cubicBezTo>
                              <a:pt x="1" y="0"/>
                              <a:pt x="3561" y="45058"/>
                              <a:pt x="32505" y="45058"/>
                            </a:cubicBezTo>
                            <a:cubicBezTo>
                              <a:pt x="61568" y="45018"/>
                              <a:pt x="58047" y="0"/>
                              <a:pt x="2910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 name="Google Shape;1080;p22"/>
                      <p:cNvSpPr/>
                      <p:nvPr/>
                    </p:nvSpPr>
                    <p:spPr>
                      <a:xfrm>
                        <a:off x="6448" y="5067"/>
                        <a:ext cx="111" cy="81"/>
                      </a:xfrm>
                      <a:custGeom>
                        <a:avLst/>
                        <a:gdLst/>
                        <a:ahLst/>
                        <a:cxnLst/>
                        <a:rect l="l" t="t" r="r" b="b"/>
                        <a:pathLst>
                          <a:path w="61569" h="45058" extrusionOk="0">
                            <a:moveTo>
                              <a:pt x="29104" y="0"/>
                            </a:moveTo>
                            <a:cubicBezTo>
                              <a:pt x="1" y="0"/>
                              <a:pt x="3561" y="45057"/>
                              <a:pt x="32505" y="45057"/>
                            </a:cubicBezTo>
                            <a:cubicBezTo>
                              <a:pt x="61568" y="45057"/>
                              <a:pt x="58047" y="0"/>
                              <a:pt x="2910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 name="Google Shape;1081;p22"/>
                      <p:cNvSpPr/>
                      <p:nvPr/>
                    </p:nvSpPr>
                    <p:spPr>
                      <a:xfrm>
                        <a:off x="6148" y="5079"/>
                        <a:ext cx="111" cy="81"/>
                      </a:xfrm>
                      <a:custGeom>
                        <a:avLst/>
                        <a:gdLst/>
                        <a:ahLst/>
                        <a:cxnLst/>
                        <a:rect l="l" t="t" r="r" b="b"/>
                        <a:pathLst>
                          <a:path w="61569" h="45058" extrusionOk="0">
                            <a:moveTo>
                              <a:pt x="29104" y="1"/>
                            </a:moveTo>
                            <a:cubicBezTo>
                              <a:pt x="1" y="1"/>
                              <a:pt x="3562" y="45058"/>
                              <a:pt x="32505" y="45058"/>
                            </a:cubicBezTo>
                            <a:cubicBezTo>
                              <a:pt x="61569" y="45058"/>
                              <a:pt x="58048" y="1"/>
                              <a:pt x="2910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 name="Google Shape;1082;p22"/>
                      <p:cNvSpPr/>
                      <p:nvPr/>
                    </p:nvSpPr>
                    <p:spPr>
                      <a:xfrm>
                        <a:off x="5868" y="5062"/>
                        <a:ext cx="111" cy="81"/>
                      </a:xfrm>
                      <a:custGeom>
                        <a:avLst/>
                        <a:gdLst/>
                        <a:ahLst/>
                        <a:cxnLst/>
                        <a:rect l="l" t="t" r="r" b="b"/>
                        <a:pathLst>
                          <a:path w="61549" h="45058" extrusionOk="0">
                            <a:moveTo>
                              <a:pt x="29084" y="1"/>
                            </a:moveTo>
                            <a:cubicBezTo>
                              <a:pt x="0" y="1"/>
                              <a:pt x="3541" y="45058"/>
                              <a:pt x="32485" y="45058"/>
                            </a:cubicBezTo>
                            <a:cubicBezTo>
                              <a:pt x="61548" y="45058"/>
                              <a:pt x="58027"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 name="Google Shape;1083;p22"/>
                      <p:cNvSpPr/>
                      <p:nvPr/>
                    </p:nvSpPr>
                    <p:spPr>
                      <a:xfrm>
                        <a:off x="5586" y="5089"/>
                        <a:ext cx="111" cy="81"/>
                      </a:xfrm>
                      <a:custGeom>
                        <a:avLst/>
                        <a:gdLst/>
                        <a:ahLst/>
                        <a:cxnLst/>
                        <a:rect l="l" t="t" r="r" b="b"/>
                        <a:pathLst>
                          <a:path w="61609" h="45038" extrusionOk="0">
                            <a:moveTo>
                              <a:pt x="29104" y="1"/>
                            </a:moveTo>
                            <a:cubicBezTo>
                              <a:pt x="1" y="1"/>
                              <a:pt x="3562" y="45038"/>
                              <a:pt x="32505" y="45038"/>
                            </a:cubicBezTo>
                            <a:cubicBezTo>
                              <a:pt x="61608" y="45038"/>
                              <a:pt x="58048" y="1"/>
                              <a:pt x="2910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 name="Google Shape;1084;p22"/>
                      <p:cNvSpPr/>
                      <p:nvPr/>
                    </p:nvSpPr>
                    <p:spPr>
                      <a:xfrm>
                        <a:off x="5381" y="5174"/>
                        <a:ext cx="111" cy="81"/>
                      </a:xfrm>
                      <a:custGeom>
                        <a:avLst/>
                        <a:gdLst/>
                        <a:ahLst/>
                        <a:cxnLst/>
                        <a:rect l="l" t="t" r="r" b="b"/>
                        <a:pathLst>
                          <a:path w="61568" h="45058" extrusionOk="0">
                            <a:moveTo>
                              <a:pt x="29103" y="0"/>
                            </a:moveTo>
                            <a:cubicBezTo>
                              <a:pt x="0" y="0"/>
                              <a:pt x="3561" y="45057"/>
                              <a:pt x="32505" y="45057"/>
                            </a:cubicBezTo>
                            <a:cubicBezTo>
                              <a:pt x="61568" y="45057"/>
                              <a:pt x="58047" y="0"/>
                              <a:pt x="2910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 name="Google Shape;1085;p22"/>
                      <p:cNvSpPr/>
                      <p:nvPr/>
                    </p:nvSpPr>
                    <p:spPr>
                      <a:xfrm>
                        <a:off x="5510" y="5406"/>
                        <a:ext cx="111" cy="81"/>
                      </a:xfrm>
                      <a:custGeom>
                        <a:avLst/>
                        <a:gdLst/>
                        <a:ahLst/>
                        <a:cxnLst/>
                        <a:rect l="l" t="t" r="r" b="b"/>
                        <a:pathLst>
                          <a:path w="61569" h="45058" extrusionOk="0">
                            <a:moveTo>
                              <a:pt x="29084" y="1"/>
                            </a:moveTo>
                            <a:cubicBezTo>
                              <a:pt x="1" y="1"/>
                              <a:pt x="3542" y="45058"/>
                              <a:pt x="32486" y="45058"/>
                            </a:cubicBezTo>
                            <a:cubicBezTo>
                              <a:pt x="61569" y="45038"/>
                              <a:pt x="5802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 name="Google Shape;1086;p22"/>
                      <p:cNvSpPr/>
                      <p:nvPr/>
                    </p:nvSpPr>
                    <p:spPr>
                      <a:xfrm>
                        <a:off x="5591" y="5255"/>
                        <a:ext cx="111" cy="81"/>
                      </a:xfrm>
                      <a:custGeom>
                        <a:avLst/>
                        <a:gdLst/>
                        <a:ahLst/>
                        <a:cxnLst/>
                        <a:rect l="l" t="t" r="r" b="b"/>
                        <a:pathLst>
                          <a:path w="61569" h="45058" extrusionOk="0">
                            <a:moveTo>
                              <a:pt x="29064" y="0"/>
                            </a:moveTo>
                            <a:cubicBezTo>
                              <a:pt x="1" y="0"/>
                              <a:pt x="3522" y="45057"/>
                              <a:pt x="32466" y="45057"/>
                            </a:cubicBezTo>
                            <a:cubicBezTo>
                              <a:pt x="61569" y="45037"/>
                              <a:pt x="58008" y="0"/>
                              <a:pt x="2906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 name="Google Shape;1087;p22"/>
                      <p:cNvSpPr/>
                      <p:nvPr/>
                    </p:nvSpPr>
                    <p:spPr>
                      <a:xfrm>
                        <a:off x="5603" y="5593"/>
                        <a:ext cx="111" cy="81"/>
                      </a:xfrm>
                      <a:custGeom>
                        <a:avLst/>
                        <a:gdLst/>
                        <a:ahLst/>
                        <a:cxnLst/>
                        <a:rect l="l" t="t" r="r" b="b"/>
                        <a:pathLst>
                          <a:path w="61569" h="45058" extrusionOk="0">
                            <a:moveTo>
                              <a:pt x="29084" y="1"/>
                            </a:moveTo>
                            <a:cubicBezTo>
                              <a:pt x="0" y="1"/>
                              <a:pt x="3561" y="45058"/>
                              <a:pt x="32505" y="45058"/>
                            </a:cubicBezTo>
                            <a:cubicBezTo>
                              <a:pt x="61568"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 name="Google Shape;1088;p22"/>
                      <p:cNvSpPr/>
                      <p:nvPr/>
                    </p:nvSpPr>
                    <p:spPr>
                      <a:xfrm>
                        <a:off x="5786" y="5471"/>
                        <a:ext cx="111" cy="81"/>
                      </a:xfrm>
                      <a:custGeom>
                        <a:avLst/>
                        <a:gdLst/>
                        <a:ahLst/>
                        <a:cxnLst/>
                        <a:rect l="l" t="t" r="r" b="b"/>
                        <a:pathLst>
                          <a:path w="61569" h="45058" extrusionOk="0">
                            <a:moveTo>
                              <a:pt x="29104" y="1"/>
                            </a:moveTo>
                            <a:cubicBezTo>
                              <a:pt x="1" y="1"/>
                              <a:pt x="3562" y="45058"/>
                              <a:pt x="32506" y="45058"/>
                            </a:cubicBezTo>
                            <a:cubicBezTo>
                              <a:pt x="61569" y="45058"/>
                              <a:pt x="58048" y="1"/>
                              <a:pt x="2910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 name="Google Shape;1089;p22"/>
                      <p:cNvSpPr/>
                      <p:nvPr/>
                    </p:nvSpPr>
                    <p:spPr>
                      <a:xfrm>
                        <a:off x="5710" y="5727"/>
                        <a:ext cx="111" cy="81"/>
                      </a:xfrm>
                      <a:custGeom>
                        <a:avLst/>
                        <a:gdLst/>
                        <a:ahLst/>
                        <a:cxnLst/>
                        <a:rect l="l" t="t" r="r" b="b"/>
                        <a:pathLst>
                          <a:path w="61568" h="45058" extrusionOk="0">
                            <a:moveTo>
                              <a:pt x="29083" y="0"/>
                            </a:moveTo>
                            <a:cubicBezTo>
                              <a:pt x="0" y="0"/>
                              <a:pt x="3561" y="45057"/>
                              <a:pt x="32485" y="45057"/>
                            </a:cubicBezTo>
                            <a:cubicBezTo>
                              <a:pt x="61568" y="45057"/>
                              <a:pt x="58007" y="0"/>
                              <a:pt x="2908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 name="Google Shape;1090;p22"/>
                      <p:cNvSpPr/>
                      <p:nvPr/>
                    </p:nvSpPr>
                    <p:spPr>
                      <a:xfrm>
                        <a:off x="5934" y="5571"/>
                        <a:ext cx="111" cy="81"/>
                      </a:xfrm>
                      <a:custGeom>
                        <a:avLst/>
                        <a:gdLst/>
                        <a:ahLst/>
                        <a:cxnLst/>
                        <a:rect l="l" t="t" r="r" b="b"/>
                        <a:pathLst>
                          <a:path w="61569" h="45058" extrusionOk="0">
                            <a:moveTo>
                              <a:pt x="29083" y="0"/>
                            </a:moveTo>
                            <a:cubicBezTo>
                              <a:pt x="0" y="0"/>
                              <a:pt x="3541" y="45057"/>
                              <a:pt x="32485" y="45057"/>
                            </a:cubicBezTo>
                            <a:cubicBezTo>
                              <a:pt x="61568" y="45057"/>
                              <a:pt x="58027" y="0"/>
                              <a:pt x="2908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 name="Google Shape;1091;p22"/>
                      <p:cNvSpPr/>
                      <p:nvPr/>
                    </p:nvSpPr>
                    <p:spPr>
                      <a:xfrm>
                        <a:off x="6136" y="5540"/>
                        <a:ext cx="111" cy="81"/>
                      </a:xfrm>
                      <a:custGeom>
                        <a:avLst/>
                        <a:gdLst/>
                        <a:ahLst/>
                        <a:cxnLst/>
                        <a:rect l="l" t="t" r="r" b="b"/>
                        <a:pathLst>
                          <a:path w="61569" h="45058" extrusionOk="0">
                            <a:moveTo>
                              <a:pt x="29103" y="0"/>
                            </a:moveTo>
                            <a:cubicBezTo>
                              <a:pt x="0" y="0"/>
                              <a:pt x="3561" y="45057"/>
                              <a:pt x="32505" y="45057"/>
                            </a:cubicBezTo>
                            <a:cubicBezTo>
                              <a:pt x="61568" y="45037"/>
                              <a:pt x="58047" y="0"/>
                              <a:pt x="2910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 name="Google Shape;1092;p22"/>
                      <p:cNvSpPr/>
                      <p:nvPr/>
                    </p:nvSpPr>
                    <p:spPr>
                      <a:xfrm>
                        <a:off x="6027" y="5725"/>
                        <a:ext cx="111" cy="81"/>
                      </a:xfrm>
                      <a:custGeom>
                        <a:avLst/>
                        <a:gdLst/>
                        <a:ahLst/>
                        <a:cxnLst/>
                        <a:rect l="l" t="t" r="r" b="b"/>
                        <a:pathLst>
                          <a:path w="61589" h="45058" extrusionOk="0">
                            <a:moveTo>
                              <a:pt x="29084" y="0"/>
                            </a:moveTo>
                            <a:cubicBezTo>
                              <a:pt x="1" y="0"/>
                              <a:pt x="3542" y="45058"/>
                              <a:pt x="32486" y="45058"/>
                            </a:cubicBezTo>
                            <a:cubicBezTo>
                              <a:pt x="61589" y="45018"/>
                              <a:pt x="58028" y="0"/>
                              <a:pt x="2908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 name="Google Shape;1093;p22"/>
                      <p:cNvSpPr/>
                      <p:nvPr/>
                    </p:nvSpPr>
                    <p:spPr>
                      <a:xfrm>
                        <a:off x="4936" y="6385"/>
                        <a:ext cx="111" cy="81"/>
                      </a:xfrm>
                      <a:custGeom>
                        <a:avLst/>
                        <a:gdLst/>
                        <a:ahLst/>
                        <a:cxnLst/>
                        <a:rect l="l" t="t" r="r" b="b"/>
                        <a:pathLst>
                          <a:path w="61569" h="45058" extrusionOk="0">
                            <a:moveTo>
                              <a:pt x="29083" y="0"/>
                            </a:moveTo>
                            <a:cubicBezTo>
                              <a:pt x="0" y="0"/>
                              <a:pt x="3561" y="45057"/>
                              <a:pt x="32505" y="45057"/>
                            </a:cubicBezTo>
                            <a:cubicBezTo>
                              <a:pt x="61568" y="45057"/>
                              <a:pt x="58027" y="0"/>
                              <a:pt x="2908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 name="Google Shape;1094;p22"/>
                      <p:cNvSpPr/>
                      <p:nvPr/>
                    </p:nvSpPr>
                    <p:spPr>
                      <a:xfrm>
                        <a:off x="5060" y="6158"/>
                        <a:ext cx="111" cy="81"/>
                      </a:xfrm>
                      <a:custGeom>
                        <a:avLst/>
                        <a:gdLst/>
                        <a:ahLst/>
                        <a:cxnLst/>
                        <a:rect l="l" t="t" r="r" b="b"/>
                        <a:pathLst>
                          <a:path w="61589" h="45058" extrusionOk="0">
                            <a:moveTo>
                              <a:pt x="29084" y="0"/>
                            </a:moveTo>
                            <a:cubicBezTo>
                              <a:pt x="1" y="0"/>
                              <a:pt x="3562" y="45057"/>
                              <a:pt x="32506" y="45057"/>
                            </a:cubicBezTo>
                            <a:cubicBezTo>
                              <a:pt x="61589" y="45057"/>
                              <a:pt x="58028" y="0"/>
                              <a:pt x="2908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 name="Google Shape;1095;p22"/>
                      <p:cNvSpPr/>
                      <p:nvPr/>
                    </p:nvSpPr>
                    <p:spPr>
                      <a:xfrm>
                        <a:off x="5305" y="6041"/>
                        <a:ext cx="111" cy="81"/>
                      </a:xfrm>
                      <a:custGeom>
                        <a:avLst/>
                        <a:gdLst/>
                        <a:ahLst/>
                        <a:cxnLst/>
                        <a:rect l="l" t="t" r="r" b="b"/>
                        <a:pathLst>
                          <a:path w="61567" h="45058" extrusionOk="0">
                            <a:moveTo>
                              <a:pt x="29083" y="1"/>
                            </a:moveTo>
                            <a:cubicBezTo>
                              <a:pt x="0" y="1"/>
                              <a:pt x="3541" y="45058"/>
                              <a:pt x="32485" y="45058"/>
                            </a:cubicBezTo>
                            <a:cubicBezTo>
                              <a:pt x="32491" y="45058"/>
                              <a:pt x="32498" y="45058"/>
                              <a:pt x="32504" y="45058"/>
                            </a:cubicBezTo>
                            <a:cubicBezTo>
                              <a:pt x="61566" y="45058"/>
                              <a:pt x="58021" y="1"/>
                              <a:pt x="29083"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 name="Google Shape;1096;p22"/>
                      <p:cNvSpPr/>
                      <p:nvPr/>
                    </p:nvSpPr>
                    <p:spPr>
                      <a:xfrm>
                        <a:off x="5305" y="6261"/>
                        <a:ext cx="111" cy="81"/>
                      </a:xfrm>
                      <a:custGeom>
                        <a:avLst/>
                        <a:gdLst/>
                        <a:ahLst/>
                        <a:cxnLst/>
                        <a:rect l="l" t="t" r="r" b="b"/>
                        <a:pathLst>
                          <a:path w="61568" h="45058" extrusionOk="0">
                            <a:moveTo>
                              <a:pt x="29083" y="1"/>
                            </a:moveTo>
                            <a:cubicBezTo>
                              <a:pt x="0" y="1"/>
                              <a:pt x="3541" y="45058"/>
                              <a:pt x="32485" y="45058"/>
                            </a:cubicBezTo>
                            <a:cubicBezTo>
                              <a:pt x="61568" y="45038"/>
                              <a:pt x="58027" y="1"/>
                              <a:pt x="29083"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 name="Google Shape;1097;p22"/>
                      <p:cNvSpPr/>
                      <p:nvPr/>
                    </p:nvSpPr>
                    <p:spPr>
                      <a:xfrm>
                        <a:off x="5166" y="6432"/>
                        <a:ext cx="111" cy="81"/>
                      </a:xfrm>
                      <a:custGeom>
                        <a:avLst/>
                        <a:gdLst/>
                        <a:ahLst/>
                        <a:cxnLst/>
                        <a:rect l="l" t="t" r="r" b="b"/>
                        <a:pathLst>
                          <a:path w="61589" h="45058" extrusionOk="0">
                            <a:moveTo>
                              <a:pt x="29083" y="0"/>
                            </a:moveTo>
                            <a:cubicBezTo>
                              <a:pt x="0" y="0"/>
                              <a:pt x="3561" y="45057"/>
                              <a:pt x="32505" y="45057"/>
                            </a:cubicBezTo>
                            <a:cubicBezTo>
                              <a:pt x="61588" y="45057"/>
                              <a:pt x="58027" y="0"/>
                              <a:pt x="29083"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 name="Google Shape;1098;p22"/>
                      <p:cNvSpPr/>
                      <p:nvPr/>
                    </p:nvSpPr>
                    <p:spPr>
                      <a:xfrm>
                        <a:off x="5564" y="6407"/>
                        <a:ext cx="111" cy="81"/>
                      </a:xfrm>
                      <a:custGeom>
                        <a:avLst/>
                        <a:gdLst/>
                        <a:ahLst/>
                        <a:cxnLst/>
                        <a:rect l="l" t="t" r="r" b="b"/>
                        <a:pathLst>
                          <a:path w="61569" h="45058" extrusionOk="0">
                            <a:moveTo>
                              <a:pt x="29103" y="1"/>
                            </a:moveTo>
                            <a:cubicBezTo>
                              <a:pt x="0" y="1"/>
                              <a:pt x="3561" y="45058"/>
                              <a:pt x="32505" y="45058"/>
                            </a:cubicBezTo>
                            <a:cubicBezTo>
                              <a:pt x="61568" y="45038"/>
                              <a:pt x="58007" y="1"/>
                              <a:pt x="29103"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 name="Google Shape;1099;p22"/>
                      <p:cNvSpPr/>
                      <p:nvPr/>
                    </p:nvSpPr>
                    <p:spPr>
                      <a:xfrm>
                        <a:off x="5568" y="6122"/>
                        <a:ext cx="111" cy="81"/>
                      </a:xfrm>
                      <a:custGeom>
                        <a:avLst/>
                        <a:gdLst/>
                        <a:ahLst/>
                        <a:cxnLst/>
                        <a:rect l="l" t="t" r="r" b="b"/>
                        <a:pathLst>
                          <a:path w="61569" h="45058" extrusionOk="0">
                            <a:moveTo>
                              <a:pt x="29103" y="1"/>
                            </a:moveTo>
                            <a:cubicBezTo>
                              <a:pt x="0" y="1"/>
                              <a:pt x="3561" y="45058"/>
                              <a:pt x="32505" y="45058"/>
                            </a:cubicBezTo>
                            <a:cubicBezTo>
                              <a:pt x="61568" y="45038"/>
                              <a:pt x="58047" y="1"/>
                              <a:pt x="29103"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 name="Google Shape;1100;p22"/>
                      <p:cNvSpPr/>
                      <p:nvPr/>
                    </p:nvSpPr>
                    <p:spPr>
                      <a:xfrm>
                        <a:off x="5893" y="6049"/>
                        <a:ext cx="111" cy="81"/>
                      </a:xfrm>
                      <a:custGeom>
                        <a:avLst/>
                        <a:gdLst/>
                        <a:ahLst/>
                        <a:cxnLst/>
                        <a:rect l="l" t="t" r="r" b="b"/>
                        <a:pathLst>
                          <a:path w="61589" h="45058" extrusionOk="0">
                            <a:moveTo>
                              <a:pt x="29104" y="1"/>
                            </a:moveTo>
                            <a:cubicBezTo>
                              <a:pt x="1" y="1"/>
                              <a:pt x="3561" y="45058"/>
                              <a:pt x="32505" y="45058"/>
                            </a:cubicBezTo>
                            <a:cubicBezTo>
                              <a:pt x="61588" y="45018"/>
                              <a:pt x="58047" y="1"/>
                              <a:pt x="2910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 name="Google Shape;1101;p22"/>
                      <p:cNvSpPr/>
                      <p:nvPr/>
                    </p:nvSpPr>
                    <p:spPr>
                      <a:xfrm>
                        <a:off x="5754" y="6268"/>
                        <a:ext cx="111" cy="81"/>
                      </a:xfrm>
                      <a:custGeom>
                        <a:avLst/>
                        <a:gdLst/>
                        <a:ahLst/>
                        <a:cxnLst/>
                        <a:rect l="l" t="t" r="r" b="b"/>
                        <a:pathLst>
                          <a:path w="61569" h="45058" extrusionOk="0">
                            <a:moveTo>
                              <a:pt x="29084" y="1"/>
                            </a:moveTo>
                            <a:cubicBezTo>
                              <a:pt x="1" y="1"/>
                              <a:pt x="3561" y="45058"/>
                              <a:pt x="32485" y="45058"/>
                            </a:cubicBezTo>
                            <a:cubicBezTo>
                              <a:pt x="61569" y="45058"/>
                              <a:pt x="5800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 name="Google Shape;1102;p22"/>
                      <p:cNvSpPr/>
                      <p:nvPr/>
                    </p:nvSpPr>
                    <p:spPr>
                      <a:xfrm>
                        <a:off x="5984" y="6407"/>
                        <a:ext cx="111" cy="81"/>
                      </a:xfrm>
                      <a:custGeom>
                        <a:avLst/>
                        <a:gdLst/>
                        <a:ahLst/>
                        <a:cxnLst/>
                        <a:rect l="l" t="t" r="r" b="b"/>
                        <a:pathLst>
                          <a:path w="61569" h="45058" extrusionOk="0">
                            <a:moveTo>
                              <a:pt x="29084" y="1"/>
                            </a:moveTo>
                            <a:cubicBezTo>
                              <a:pt x="1" y="1"/>
                              <a:pt x="3542" y="45058"/>
                              <a:pt x="32485" y="45058"/>
                            </a:cubicBezTo>
                            <a:cubicBezTo>
                              <a:pt x="61569" y="45038"/>
                              <a:pt x="58028" y="1"/>
                              <a:pt x="2908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 name="Google Shape;1103;p22"/>
                      <p:cNvSpPr/>
                      <p:nvPr/>
                    </p:nvSpPr>
                    <p:spPr>
                      <a:xfrm>
                        <a:off x="6072" y="6177"/>
                        <a:ext cx="111" cy="81"/>
                      </a:xfrm>
                      <a:custGeom>
                        <a:avLst/>
                        <a:gdLst/>
                        <a:ahLst/>
                        <a:cxnLst/>
                        <a:rect l="l" t="t" r="r" b="b"/>
                        <a:pathLst>
                          <a:path w="61609" h="45058" extrusionOk="0">
                            <a:moveTo>
                              <a:pt x="29104" y="1"/>
                            </a:moveTo>
                            <a:cubicBezTo>
                              <a:pt x="1" y="1"/>
                              <a:pt x="3562" y="45058"/>
                              <a:pt x="32506" y="45058"/>
                            </a:cubicBezTo>
                            <a:cubicBezTo>
                              <a:pt x="61609" y="45038"/>
                              <a:pt x="58048" y="1"/>
                              <a:pt x="29104" y="1"/>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 name="Google Shape;1104;p22"/>
                      <p:cNvSpPr/>
                      <p:nvPr/>
                    </p:nvSpPr>
                    <p:spPr>
                      <a:xfrm>
                        <a:off x="6159" y="6436"/>
                        <a:ext cx="111" cy="81"/>
                      </a:xfrm>
                      <a:custGeom>
                        <a:avLst/>
                        <a:gdLst/>
                        <a:ahLst/>
                        <a:cxnLst/>
                        <a:rect l="l" t="t" r="r" b="b"/>
                        <a:pathLst>
                          <a:path w="61529" h="45058" extrusionOk="0">
                            <a:moveTo>
                              <a:pt x="29064" y="0"/>
                            </a:moveTo>
                            <a:cubicBezTo>
                              <a:pt x="1" y="0"/>
                              <a:pt x="3522" y="45057"/>
                              <a:pt x="32466" y="45057"/>
                            </a:cubicBezTo>
                            <a:cubicBezTo>
                              <a:pt x="61529" y="45057"/>
                              <a:pt x="58008" y="0"/>
                              <a:pt x="2906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 name="Google Shape;1105;p22"/>
                      <p:cNvSpPr/>
                      <p:nvPr/>
                    </p:nvSpPr>
                    <p:spPr>
                      <a:xfrm>
                        <a:off x="6444" y="6385"/>
                        <a:ext cx="111" cy="81"/>
                      </a:xfrm>
                      <a:custGeom>
                        <a:avLst/>
                        <a:gdLst/>
                        <a:ahLst/>
                        <a:cxnLst/>
                        <a:rect l="l" t="t" r="r" b="b"/>
                        <a:pathLst>
                          <a:path w="61569" h="45058" extrusionOk="0">
                            <a:moveTo>
                              <a:pt x="29084" y="0"/>
                            </a:moveTo>
                            <a:cubicBezTo>
                              <a:pt x="1" y="0"/>
                              <a:pt x="3541" y="45057"/>
                              <a:pt x="32485" y="45057"/>
                            </a:cubicBezTo>
                            <a:cubicBezTo>
                              <a:pt x="61568" y="45057"/>
                              <a:pt x="58028" y="0"/>
                              <a:pt x="29084" y="0"/>
                            </a:cubicBezTo>
                            <a:close/>
                          </a:path>
                        </a:pathLst>
                      </a:custGeom>
                      <a:solidFill>
                        <a:srgbClr val="CBC2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sp>
            <p:nvSpPr>
              <p:cNvPr id="50" name="Rectangles 49"/>
              <p:cNvSpPr/>
              <p:nvPr/>
            </p:nvSpPr>
            <p:spPr>
              <a:xfrm>
                <a:off x="8901" y="3257"/>
                <a:ext cx="341" cy="21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grpSp>
          <p:nvGrpSpPr>
            <p:cNvPr id="623" name="Google Shape;623;p19"/>
            <p:cNvGrpSpPr/>
            <p:nvPr/>
          </p:nvGrpSpPr>
          <p:grpSpPr>
            <a:xfrm>
              <a:off x="8608" y="1063"/>
              <a:ext cx="906" cy="780"/>
              <a:chOff x="6263336" y="1804878"/>
              <a:chExt cx="557385" cy="480013"/>
            </a:xfrm>
          </p:grpSpPr>
          <p:sp>
            <p:nvSpPr>
              <p:cNvPr id="624" name="Google Shape;624;p19"/>
              <p:cNvSpPr/>
              <p:nvPr/>
            </p:nvSpPr>
            <p:spPr>
              <a:xfrm>
                <a:off x="6274962" y="1814871"/>
                <a:ext cx="532420" cy="454575"/>
              </a:xfrm>
              <a:custGeom>
                <a:avLst/>
                <a:gdLst/>
                <a:ahLst/>
                <a:cxnLst/>
                <a:rect l="l" t="t" r="r" b="b"/>
                <a:pathLst>
                  <a:path w="12732" h="11008" extrusionOk="0">
                    <a:moveTo>
                      <a:pt x="538" y="1"/>
                    </a:moveTo>
                    <a:cubicBezTo>
                      <a:pt x="359" y="1"/>
                      <a:pt x="200" y="21"/>
                      <a:pt x="21" y="200"/>
                    </a:cubicBezTo>
                    <a:cubicBezTo>
                      <a:pt x="21" y="558"/>
                      <a:pt x="1" y="976"/>
                      <a:pt x="1" y="1354"/>
                    </a:cubicBezTo>
                    <a:cubicBezTo>
                      <a:pt x="1" y="2289"/>
                      <a:pt x="21" y="3204"/>
                      <a:pt x="40" y="4119"/>
                    </a:cubicBezTo>
                    <a:lnTo>
                      <a:pt x="40" y="5213"/>
                    </a:lnTo>
                    <a:cubicBezTo>
                      <a:pt x="21" y="5829"/>
                      <a:pt x="1" y="6446"/>
                      <a:pt x="1" y="7063"/>
                    </a:cubicBezTo>
                    <a:cubicBezTo>
                      <a:pt x="21" y="7839"/>
                      <a:pt x="21" y="8575"/>
                      <a:pt x="60" y="9350"/>
                    </a:cubicBezTo>
                    <a:cubicBezTo>
                      <a:pt x="100" y="9868"/>
                      <a:pt x="120" y="10385"/>
                      <a:pt x="239" y="10922"/>
                    </a:cubicBezTo>
                    <a:cubicBezTo>
                      <a:pt x="635" y="10988"/>
                      <a:pt x="1034" y="11008"/>
                      <a:pt x="1433" y="11008"/>
                    </a:cubicBezTo>
                    <a:cubicBezTo>
                      <a:pt x="2051" y="11008"/>
                      <a:pt x="2671" y="10960"/>
                      <a:pt x="3285" y="10960"/>
                    </a:cubicBezTo>
                    <a:cubicBezTo>
                      <a:pt x="3351" y="10960"/>
                      <a:pt x="3416" y="10961"/>
                      <a:pt x="3482" y="10962"/>
                    </a:cubicBezTo>
                    <a:cubicBezTo>
                      <a:pt x="3601" y="10962"/>
                      <a:pt x="3740" y="10922"/>
                      <a:pt x="3900" y="10882"/>
                    </a:cubicBezTo>
                    <a:cubicBezTo>
                      <a:pt x="3919" y="10763"/>
                      <a:pt x="3939" y="10683"/>
                      <a:pt x="3939" y="10584"/>
                    </a:cubicBezTo>
                    <a:cubicBezTo>
                      <a:pt x="3939" y="9768"/>
                      <a:pt x="3979" y="8933"/>
                      <a:pt x="3979" y="8097"/>
                    </a:cubicBezTo>
                    <a:cubicBezTo>
                      <a:pt x="3979" y="7739"/>
                      <a:pt x="3979" y="7361"/>
                      <a:pt x="3939" y="7003"/>
                    </a:cubicBezTo>
                    <a:cubicBezTo>
                      <a:pt x="3880" y="6307"/>
                      <a:pt x="3900" y="5631"/>
                      <a:pt x="3919" y="4954"/>
                    </a:cubicBezTo>
                    <a:cubicBezTo>
                      <a:pt x="3919" y="4815"/>
                      <a:pt x="3919" y="4696"/>
                      <a:pt x="3939" y="4576"/>
                    </a:cubicBezTo>
                    <a:cubicBezTo>
                      <a:pt x="3975" y="4487"/>
                      <a:pt x="4074" y="4414"/>
                      <a:pt x="4166" y="4414"/>
                    </a:cubicBezTo>
                    <a:cubicBezTo>
                      <a:pt x="4177" y="4414"/>
                      <a:pt x="4188" y="4415"/>
                      <a:pt x="4198" y="4417"/>
                    </a:cubicBezTo>
                    <a:cubicBezTo>
                      <a:pt x="4218" y="4457"/>
                      <a:pt x="4278" y="4457"/>
                      <a:pt x="4297" y="4477"/>
                    </a:cubicBezTo>
                    <a:cubicBezTo>
                      <a:pt x="4656" y="4656"/>
                      <a:pt x="4994" y="4855"/>
                      <a:pt x="5272" y="5153"/>
                    </a:cubicBezTo>
                    <a:cubicBezTo>
                      <a:pt x="5431" y="5312"/>
                      <a:pt x="5610" y="5511"/>
                      <a:pt x="5789" y="5690"/>
                    </a:cubicBezTo>
                    <a:cubicBezTo>
                      <a:pt x="6068" y="5969"/>
                      <a:pt x="6307" y="6247"/>
                      <a:pt x="6665" y="6406"/>
                    </a:cubicBezTo>
                    <a:cubicBezTo>
                      <a:pt x="6724" y="6367"/>
                      <a:pt x="6804" y="6347"/>
                      <a:pt x="6864" y="6287"/>
                    </a:cubicBezTo>
                    <a:cubicBezTo>
                      <a:pt x="7440" y="5611"/>
                      <a:pt x="8097" y="5074"/>
                      <a:pt x="8574" y="4318"/>
                    </a:cubicBezTo>
                    <a:cubicBezTo>
                      <a:pt x="8634" y="4258"/>
                      <a:pt x="8714" y="4198"/>
                      <a:pt x="8833" y="4099"/>
                    </a:cubicBezTo>
                    <a:cubicBezTo>
                      <a:pt x="8873" y="4258"/>
                      <a:pt x="8932" y="4318"/>
                      <a:pt x="8932" y="4397"/>
                    </a:cubicBezTo>
                    <a:cubicBezTo>
                      <a:pt x="8972" y="4676"/>
                      <a:pt x="8972" y="4954"/>
                      <a:pt x="8992" y="5213"/>
                    </a:cubicBezTo>
                    <a:cubicBezTo>
                      <a:pt x="9052" y="6108"/>
                      <a:pt x="9072" y="6983"/>
                      <a:pt x="9131" y="7878"/>
                    </a:cubicBezTo>
                    <a:cubicBezTo>
                      <a:pt x="9171" y="8654"/>
                      <a:pt x="9191" y="9390"/>
                      <a:pt x="9251" y="10166"/>
                    </a:cubicBezTo>
                    <a:cubicBezTo>
                      <a:pt x="9271" y="10425"/>
                      <a:pt x="9271" y="10663"/>
                      <a:pt x="9430" y="10922"/>
                    </a:cubicBezTo>
                    <a:cubicBezTo>
                      <a:pt x="9878" y="10981"/>
                      <a:pt x="10326" y="11001"/>
                      <a:pt x="10775" y="11001"/>
                    </a:cubicBezTo>
                    <a:cubicBezTo>
                      <a:pt x="11383" y="11001"/>
                      <a:pt x="11995" y="10965"/>
                      <a:pt x="12613" y="10942"/>
                    </a:cubicBezTo>
                    <a:cubicBezTo>
                      <a:pt x="12732" y="10544"/>
                      <a:pt x="12712" y="10226"/>
                      <a:pt x="12672" y="9768"/>
                    </a:cubicBezTo>
                    <a:cubicBezTo>
                      <a:pt x="12632" y="9390"/>
                      <a:pt x="12553" y="9012"/>
                      <a:pt x="12533" y="8654"/>
                    </a:cubicBezTo>
                    <a:cubicBezTo>
                      <a:pt x="12453" y="7799"/>
                      <a:pt x="12394" y="6963"/>
                      <a:pt x="12354" y="6108"/>
                    </a:cubicBezTo>
                    <a:cubicBezTo>
                      <a:pt x="12334" y="5670"/>
                      <a:pt x="12274" y="5193"/>
                      <a:pt x="12255" y="4715"/>
                    </a:cubicBezTo>
                    <a:cubicBezTo>
                      <a:pt x="12195" y="3701"/>
                      <a:pt x="12175" y="2647"/>
                      <a:pt x="12155" y="1632"/>
                    </a:cubicBezTo>
                    <a:cubicBezTo>
                      <a:pt x="12155" y="1234"/>
                      <a:pt x="12095" y="836"/>
                      <a:pt x="12075" y="439"/>
                    </a:cubicBezTo>
                    <a:cubicBezTo>
                      <a:pt x="12056" y="319"/>
                      <a:pt x="11996" y="220"/>
                      <a:pt x="11976" y="120"/>
                    </a:cubicBezTo>
                    <a:cubicBezTo>
                      <a:pt x="11777" y="100"/>
                      <a:pt x="11578" y="41"/>
                      <a:pt x="11379" y="41"/>
                    </a:cubicBezTo>
                    <a:cubicBezTo>
                      <a:pt x="10544" y="61"/>
                      <a:pt x="9688" y="120"/>
                      <a:pt x="8853" y="140"/>
                    </a:cubicBezTo>
                    <a:cubicBezTo>
                      <a:pt x="8495" y="140"/>
                      <a:pt x="8316" y="319"/>
                      <a:pt x="8177" y="598"/>
                    </a:cubicBezTo>
                    <a:cubicBezTo>
                      <a:pt x="7978" y="956"/>
                      <a:pt x="7759" y="1314"/>
                      <a:pt x="7520" y="1652"/>
                    </a:cubicBezTo>
                    <a:cubicBezTo>
                      <a:pt x="7381" y="1891"/>
                      <a:pt x="7202" y="2129"/>
                      <a:pt x="7023" y="2348"/>
                    </a:cubicBezTo>
                    <a:lnTo>
                      <a:pt x="6506" y="3104"/>
                    </a:lnTo>
                    <a:cubicBezTo>
                      <a:pt x="6227" y="3084"/>
                      <a:pt x="6108" y="2885"/>
                      <a:pt x="5988" y="2706"/>
                    </a:cubicBezTo>
                    <a:cubicBezTo>
                      <a:pt x="5809" y="2487"/>
                      <a:pt x="5670" y="2249"/>
                      <a:pt x="5491" y="2050"/>
                    </a:cubicBezTo>
                    <a:cubicBezTo>
                      <a:pt x="5113" y="1592"/>
                      <a:pt x="4675" y="1135"/>
                      <a:pt x="4317" y="637"/>
                    </a:cubicBezTo>
                    <a:cubicBezTo>
                      <a:pt x="4019" y="220"/>
                      <a:pt x="3641" y="1"/>
                      <a:pt x="314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5" name="Google Shape;625;p19"/>
              <p:cNvSpPr/>
              <p:nvPr/>
            </p:nvSpPr>
            <p:spPr>
              <a:xfrm>
                <a:off x="6263336" y="1804878"/>
                <a:ext cx="557385" cy="480013"/>
              </a:xfrm>
              <a:custGeom>
                <a:avLst/>
                <a:gdLst/>
                <a:ahLst/>
                <a:cxnLst/>
                <a:rect l="l" t="t" r="r" b="b"/>
                <a:pathLst>
                  <a:path w="13329" h="11624" extrusionOk="0">
                    <a:moveTo>
                      <a:pt x="3422" y="243"/>
                    </a:moveTo>
                    <a:cubicBezTo>
                      <a:pt x="3919" y="243"/>
                      <a:pt x="4297" y="462"/>
                      <a:pt x="4595" y="879"/>
                    </a:cubicBezTo>
                    <a:cubicBezTo>
                      <a:pt x="4953" y="1377"/>
                      <a:pt x="5391" y="1834"/>
                      <a:pt x="5769" y="2292"/>
                    </a:cubicBezTo>
                    <a:cubicBezTo>
                      <a:pt x="5948" y="2491"/>
                      <a:pt x="6087" y="2729"/>
                      <a:pt x="6266" y="2948"/>
                    </a:cubicBezTo>
                    <a:cubicBezTo>
                      <a:pt x="6386" y="3127"/>
                      <a:pt x="6505" y="3326"/>
                      <a:pt x="6784" y="3346"/>
                    </a:cubicBezTo>
                    <a:lnTo>
                      <a:pt x="7301" y="2590"/>
                    </a:lnTo>
                    <a:cubicBezTo>
                      <a:pt x="7480" y="2371"/>
                      <a:pt x="7659" y="2133"/>
                      <a:pt x="7798" y="1894"/>
                    </a:cubicBezTo>
                    <a:cubicBezTo>
                      <a:pt x="8037" y="1556"/>
                      <a:pt x="8256" y="1198"/>
                      <a:pt x="8455" y="840"/>
                    </a:cubicBezTo>
                    <a:cubicBezTo>
                      <a:pt x="8594" y="561"/>
                      <a:pt x="8773" y="382"/>
                      <a:pt x="9131" y="382"/>
                    </a:cubicBezTo>
                    <a:cubicBezTo>
                      <a:pt x="9966" y="362"/>
                      <a:pt x="10822" y="303"/>
                      <a:pt x="11657" y="283"/>
                    </a:cubicBezTo>
                    <a:cubicBezTo>
                      <a:pt x="11856" y="283"/>
                      <a:pt x="12055" y="342"/>
                      <a:pt x="12254" y="362"/>
                    </a:cubicBezTo>
                    <a:cubicBezTo>
                      <a:pt x="12274" y="462"/>
                      <a:pt x="12334" y="561"/>
                      <a:pt x="12353" y="681"/>
                    </a:cubicBezTo>
                    <a:cubicBezTo>
                      <a:pt x="12373" y="1078"/>
                      <a:pt x="12433" y="1476"/>
                      <a:pt x="12433" y="1874"/>
                    </a:cubicBezTo>
                    <a:cubicBezTo>
                      <a:pt x="12453" y="2889"/>
                      <a:pt x="12473" y="3943"/>
                      <a:pt x="12533" y="4957"/>
                    </a:cubicBezTo>
                    <a:cubicBezTo>
                      <a:pt x="12552" y="5435"/>
                      <a:pt x="12612" y="5912"/>
                      <a:pt x="12632" y="6350"/>
                    </a:cubicBezTo>
                    <a:cubicBezTo>
                      <a:pt x="12672" y="7205"/>
                      <a:pt x="12731" y="8041"/>
                      <a:pt x="12811" y="8896"/>
                    </a:cubicBezTo>
                    <a:cubicBezTo>
                      <a:pt x="12831" y="9254"/>
                      <a:pt x="12910" y="9632"/>
                      <a:pt x="12950" y="10010"/>
                    </a:cubicBezTo>
                    <a:cubicBezTo>
                      <a:pt x="12990" y="10468"/>
                      <a:pt x="13010" y="10786"/>
                      <a:pt x="12891" y="11184"/>
                    </a:cubicBezTo>
                    <a:cubicBezTo>
                      <a:pt x="12273" y="11207"/>
                      <a:pt x="11661" y="11243"/>
                      <a:pt x="11053" y="11243"/>
                    </a:cubicBezTo>
                    <a:cubicBezTo>
                      <a:pt x="10604" y="11243"/>
                      <a:pt x="10156" y="11223"/>
                      <a:pt x="9708" y="11164"/>
                    </a:cubicBezTo>
                    <a:cubicBezTo>
                      <a:pt x="9549" y="10905"/>
                      <a:pt x="9549" y="10667"/>
                      <a:pt x="9529" y="10408"/>
                    </a:cubicBezTo>
                    <a:cubicBezTo>
                      <a:pt x="9469" y="9632"/>
                      <a:pt x="9449" y="8896"/>
                      <a:pt x="9409" y="8120"/>
                    </a:cubicBezTo>
                    <a:cubicBezTo>
                      <a:pt x="9350" y="7225"/>
                      <a:pt x="9330" y="6350"/>
                      <a:pt x="9270" y="5455"/>
                    </a:cubicBezTo>
                    <a:cubicBezTo>
                      <a:pt x="9250" y="5196"/>
                      <a:pt x="9250" y="4918"/>
                      <a:pt x="9210" y="4639"/>
                    </a:cubicBezTo>
                    <a:cubicBezTo>
                      <a:pt x="9210" y="4560"/>
                      <a:pt x="9151" y="4500"/>
                      <a:pt x="9111" y="4341"/>
                    </a:cubicBezTo>
                    <a:cubicBezTo>
                      <a:pt x="8992" y="4440"/>
                      <a:pt x="8912" y="4500"/>
                      <a:pt x="8852" y="4560"/>
                    </a:cubicBezTo>
                    <a:cubicBezTo>
                      <a:pt x="8375" y="5316"/>
                      <a:pt x="7718" y="5853"/>
                      <a:pt x="7142" y="6529"/>
                    </a:cubicBezTo>
                    <a:cubicBezTo>
                      <a:pt x="7082" y="6589"/>
                      <a:pt x="7002" y="6609"/>
                      <a:pt x="6943" y="6648"/>
                    </a:cubicBezTo>
                    <a:cubicBezTo>
                      <a:pt x="6585" y="6489"/>
                      <a:pt x="6346" y="6211"/>
                      <a:pt x="6067" y="5932"/>
                    </a:cubicBezTo>
                    <a:cubicBezTo>
                      <a:pt x="5888" y="5753"/>
                      <a:pt x="5709" y="5554"/>
                      <a:pt x="5550" y="5395"/>
                    </a:cubicBezTo>
                    <a:cubicBezTo>
                      <a:pt x="5272" y="5097"/>
                      <a:pt x="4934" y="4898"/>
                      <a:pt x="4575" y="4719"/>
                    </a:cubicBezTo>
                    <a:cubicBezTo>
                      <a:pt x="4556" y="4699"/>
                      <a:pt x="4496" y="4699"/>
                      <a:pt x="4476" y="4659"/>
                    </a:cubicBezTo>
                    <a:cubicBezTo>
                      <a:pt x="4466" y="4657"/>
                      <a:pt x="4455" y="4656"/>
                      <a:pt x="4444" y="4656"/>
                    </a:cubicBezTo>
                    <a:cubicBezTo>
                      <a:pt x="4352" y="4656"/>
                      <a:pt x="4253" y="4729"/>
                      <a:pt x="4217" y="4818"/>
                    </a:cubicBezTo>
                    <a:cubicBezTo>
                      <a:pt x="4197" y="4938"/>
                      <a:pt x="4197" y="5057"/>
                      <a:pt x="4197" y="5196"/>
                    </a:cubicBezTo>
                    <a:cubicBezTo>
                      <a:pt x="4178" y="5873"/>
                      <a:pt x="4158" y="6549"/>
                      <a:pt x="4217" y="7245"/>
                    </a:cubicBezTo>
                    <a:cubicBezTo>
                      <a:pt x="4257" y="7603"/>
                      <a:pt x="4257" y="7981"/>
                      <a:pt x="4257" y="8339"/>
                    </a:cubicBezTo>
                    <a:cubicBezTo>
                      <a:pt x="4257" y="9175"/>
                      <a:pt x="4217" y="10010"/>
                      <a:pt x="4217" y="10826"/>
                    </a:cubicBezTo>
                    <a:cubicBezTo>
                      <a:pt x="4217" y="10925"/>
                      <a:pt x="4197" y="11005"/>
                      <a:pt x="4178" y="11124"/>
                    </a:cubicBezTo>
                    <a:cubicBezTo>
                      <a:pt x="4018" y="11164"/>
                      <a:pt x="3879" y="11204"/>
                      <a:pt x="3760" y="11204"/>
                    </a:cubicBezTo>
                    <a:cubicBezTo>
                      <a:pt x="3694" y="11203"/>
                      <a:pt x="3629" y="11202"/>
                      <a:pt x="3563" y="11202"/>
                    </a:cubicBezTo>
                    <a:cubicBezTo>
                      <a:pt x="2949" y="11202"/>
                      <a:pt x="2329" y="11250"/>
                      <a:pt x="1711" y="11250"/>
                    </a:cubicBezTo>
                    <a:cubicBezTo>
                      <a:pt x="1312" y="11250"/>
                      <a:pt x="913" y="11230"/>
                      <a:pt x="517" y="11164"/>
                    </a:cubicBezTo>
                    <a:cubicBezTo>
                      <a:pt x="398" y="10627"/>
                      <a:pt x="378" y="10110"/>
                      <a:pt x="338" y="9592"/>
                    </a:cubicBezTo>
                    <a:cubicBezTo>
                      <a:pt x="299" y="8817"/>
                      <a:pt x="299" y="8081"/>
                      <a:pt x="279" y="7305"/>
                    </a:cubicBezTo>
                    <a:cubicBezTo>
                      <a:pt x="279" y="6688"/>
                      <a:pt x="299" y="6071"/>
                      <a:pt x="318" y="5455"/>
                    </a:cubicBezTo>
                    <a:lnTo>
                      <a:pt x="318" y="4361"/>
                    </a:lnTo>
                    <a:cubicBezTo>
                      <a:pt x="299" y="3446"/>
                      <a:pt x="279" y="2531"/>
                      <a:pt x="279" y="1596"/>
                    </a:cubicBezTo>
                    <a:cubicBezTo>
                      <a:pt x="279" y="1218"/>
                      <a:pt x="299" y="800"/>
                      <a:pt x="299" y="442"/>
                    </a:cubicBezTo>
                    <a:cubicBezTo>
                      <a:pt x="478" y="263"/>
                      <a:pt x="637" y="243"/>
                      <a:pt x="816" y="243"/>
                    </a:cubicBezTo>
                    <a:close/>
                    <a:moveTo>
                      <a:pt x="608" y="0"/>
                    </a:moveTo>
                    <a:cubicBezTo>
                      <a:pt x="422" y="0"/>
                      <a:pt x="246" y="49"/>
                      <a:pt x="40" y="84"/>
                    </a:cubicBezTo>
                    <a:cubicBezTo>
                      <a:pt x="20" y="661"/>
                      <a:pt x="0" y="1178"/>
                      <a:pt x="0" y="1735"/>
                    </a:cubicBezTo>
                    <a:cubicBezTo>
                      <a:pt x="0" y="2769"/>
                      <a:pt x="40" y="3824"/>
                      <a:pt x="80" y="4858"/>
                    </a:cubicBezTo>
                    <a:cubicBezTo>
                      <a:pt x="80" y="5415"/>
                      <a:pt x="80" y="5952"/>
                      <a:pt x="40" y="6469"/>
                    </a:cubicBezTo>
                    <a:cubicBezTo>
                      <a:pt x="0" y="7166"/>
                      <a:pt x="20" y="7902"/>
                      <a:pt x="40" y="8598"/>
                    </a:cubicBezTo>
                    <a:cubicBezTo>
                      <a:pt x="80" y="9533"/>
                      <a:pt x="159" y="10508"/>
                      <a:pt x="179" y="11442"/>
                    </a:cubicBezTo>
                    <a:cubicBezTo>
                      <a:pt x="239" y="11602"/>
                      <a:pt x="378" y="11622"/>
                      <a:pt x="497" y="11622"/>
                    </a:cubicBezTo>
                    <a:lnTo>
                      <a:pt x="1790" y="11622"/>
                    </a:lnTo>
                    <a:cubicBezTo>
                      <a:pt x="1841" y="11623"/>
                      <a:pt x="1891" y="11623"/>
                      <a:pt x="1941" y="11623"/>
                    </a:cubicBezTo>
                    <a:cubicBezTo>
                      <a:pt x="2464" y="11623"/>
                      <a:pt x="3006" y="11557"/>
                      <a:pt x="3544" y="11557"/>
                    </a:cubicBezTo>
                    <a:cubicBezTo>
                      <a:pt x="3716" y="11557"/>
                      <a:pt x="3887" y="11564"/>
                      <a:pt x="4058" y="11582"/>
                    </a:cubicBezTo>
                    <a:cubicBezTo>
                      <a:pt x="4107" y="11589"/>
                      <a:pt x="4162" y="11596"/>
                      <a:pt x="4217" y="11596"/>
                    </a:cubicBezTo>
                    <a:cubicBezTo>
                      <a:pt x="4319" y="11596"/>
                      <a:pt x="4426" y="11572"/>
                      <a:pt x="4516" y="11482"/>
                    </a:cubicBezTo>
                    <a:cubicBezTo>
                      <a:pt x="4516" y="11184"/>
                      <a:pt x="4556" y="10905"/>
                      <a:pt x="4556" y="10607"/>
                    </a:cubicBezTo>
                    <a:cubicBezTo>
                      <a:pt x="4556" y="9712"/>
                      <a:pt x="4556" y="8797"/>
                      <a:pt x="4516" y="7902"/>
                    </a:cubicBezTo>
                    <a:cubicBezTo>
                      <a:pt x="4516" y="7325"/>
                      <a:pt x="4476" y="6728"/>
                      <a:pt x="4456" y="6151"/>
                    </a:cubicBezTo>
                    <a:cubicBezTo>
                      <a:pt x="4436" y="5813"/>
                      <a:pt x="4456" y="5475"/>
                      <a:pt x="4556" y="5156"/>
                    </a:cubicBezTo>
                    <a:cubicBezTo>
                      <a:pt x="5073" y="5316"/>
                      <a:pt x="5152" y="5335"/>
                      <a:pt x="5550" y="5813"/>
                    </a:cubicBezTo>
                    <a:cubicBezTo>
                      <a:pt x="5928" y="6250"/>
                      <a:pt x="6346" y="6628"/>
                      <a:pt x="6784" y="7026"/>
                    </a:cubicBezTo>
                    <a:cubicBezTo>
                      <a:pt x="6863" y="7106"/>
                      <a:pt x="6963" y="7146"/>
                      <a:pt x="7042" y="7225"/>
                    </a:cubicBezTo>
                    <a:cubicBezTo>
                      <a:pt x="7261" y="6967"/>
                      <a:pt x="7460" y="6728"/>
                      <a:pt x="7659" y="6509"/>
                    </a:cubicBezTo>
                    <a:cubicBezTo>
                      <a:pt x="7858" y="6270"/>
                      <a:pt x="8057" y="6032"/>
                      <a:pt x="8275" y="5813"/>
                    </a:cubicBezTo>
                    <a:cubicBezTo>
                      <a:pt x="8514" y="5614"/>
                      <a:pt x="8634" y="5316"/>
                      <a:pt x="8952" y="5176"/>
                    </a:cubicBezTo>
                    <a:cubicBezTo>
                      <a:pt x="9031" y="5435"/>
                      <a:pt x="9071" y="5634"/>
                      <a:pt x="9071" y="5853"/>
                    </a:cubicBezTo>
                    <a:cubicBezTo>
                      <a:pt x="9071" y="6211"/>
                      <a:pt x="9071" y="6549"/>
                      <a:pt x="9111" y="6867"/>
                    </a:cubicBezTo>
                    <a:cubicBezTo>
                      <a:pt x="9171" y="7921"/>
                      <a:pt x="9210" y="8956"/>
                      <a:pt x="9250" y="10010"/>
                    </a:cubicBezTo>
                    <a:cubicBezTo>
                      <a:pt x="9270" y="10428"/>
                      <a:pt x="9330" y="10885"/>
                      <a:pt x="9370" y="11303"/>
                    </a:cubicBezTo>
                    <a:cubicBezTo>
                      <a:pt x="9389" y="11442"/>
                      <a:pt x="9489" y="11522"/>
                      <a:pt x="9648" y="11522"/>
                    </a:cubicBezTo>
                    <a:cubicBezTo>
                      <a:pt x="9759" y="11522"/>
                      <a:pt x="9884" y="11497"/>
                      <a:pt x="9990" y="11497"/>
                    </a:cubicBezTo>
                    <a:cubicBezTo>
                      <a:pt x="10016" y="11497"/>
                      <a:pt x="10042" y="11498"/>
                      <a:pt x="10066" y="11502"/>
                    </a:cubicBezTo>
                    <a:cubicBezTo>
                      <a:pt x="10981" y="11522"/>
                      <a:pt x="11916" y="11542"/>
                      <a:pt x="12831" y="11542"/>
                    </a:cubicBezTo>
                    <a:cubicBezTo>
                      <a:pt x="12883" y="11542"/>
                      <a:pt x="12941" y="11550"/>
                      <a:pt x="13002" y="11550"/>
                    </a:cubicBezTo>
                    <a:cubicBezTo>
                      <a:pt x="13104" y="11550"/>
                      <a:pt x="13216" y="11527"/>
                      <a:pt x="13328" y="11403"/>
                    </a:cubicBezTo>
                    <a:cubicBezTo>
                      <a:pt x="13288" y="11104"/>
                      <a:pt x="13308" y="10726"/>
                      <a:pt x="13249" y="10368"/>
                    </a:cubicBezTo>
                    <a:cubicBezTo>
                      <a:pt x="13050" y="9274"/>
                      <a:pt x="13030" y="8140"/>
                      <a:pt x="12930" y="7026"/>
                    </a:cubicBezTo>
                    <a:cubicBezTo>
                      <a:pt x="12851" y="6191"/>
                      <a:pt x="12811" y="5335"/>
                      <a:pt x="12751" y="4500"/>
                    </a:cubicBezTo>
                    <a:cubicBezTo>
                      <a:pt x="12731" y="4162"/>
                      <a:pt x="12731" y="3843"/>
                      <a:pt x="12731" y="3525"/>
                    </a:cubicBezTo>
                    <a:cubicBezTo>
                      <a:pt x="12692" y="2511"/>
                      <a:pt x="12652" y="1516"/>
                      <a:pt x="12612" y="482"/>
                    </a:cubicBezTo>
                    <a:cubicBezTo>
                      <a:pt x="12612" y="362"/>
                      <a:pt x="12552" y="263"/>
                      <a:pt x="12513" y="104"/>
                    </a:cubicBezTo>
                    <a:cubicBezTo>
                      <a:pt x="12245" y="91"/>
                      <a:pt x="11979" y="87"/>
                      <a:pt x="11713" y="87"/>
                    </a:cubicBezTo>
                    <a:cubicBezTo>
                      <a:pt x="10774" y="87"/>
                      <a:pt x="9840" y="146"/>
                      <a:pt x="8887" y="146"/>
                    </a:cubicBezTo>
                    <a:cubicBezTo>
                      <a:pt x="8783" y="146"/>
                      <a:pt x="8678" y="145"/>
                      <a:pt x="8574" y="143"/>
                    </a:cubicBezTo>
                    <a:cubicBezTo>
                      <a:pt x="8375" y="462"/>
                      <a:pt x="8176" y="780"/>
                      <a:pt x="8037" y="1138"/>
                    </a:cubicBezTo>
                    <a:cubicBezTo>
                      <a:pt x="7858" y="1476"/>
                      <a:pt x="7679" y="1794"/>
                      <a:pt x="7420" y="2073"/>
                    </a:cubicBezTo>
                    <a:cubicBezTo>
                      <a:pt x="7142" y="2351"/>
                      <a:pt x="7042" y="2749"/>
                      <a:pt x="6684" y="2968"/>
                    </a:cubicBezTo>
                    <a:cubicBezTo>
                      <a:pt x="6386" y="2630"/>
                      <a:pt x="6127" y="2292"/>
                      <a:pt x="5849" y="1974"/>
                    </a:cubicBezTo>
                    <a:cubicBezTo>
                      <a:pt x="5570" y="1655"/>
                      <a:pt x="5292" y="1357"/>
                      <a:pt x="5013" y="1058"/>
                    </a:cubicBezTo>
                    <a:cubicBezTo>
                      <a:pt x="4754" y="740"/>
                      <a:pt x="4476" y="382"/>
                      <a:pt x="4178" y="44"/>
                    </a:cubicBezTo>
                    <a:cubicBezTo>
                      <a:pt x="3561" y="44"/>
                      <a:pt x="2904" y="64"/>
                      <a:pt x="2268" y="64"/>
                    </a:cubicBezTo>
                    <a:cubicBezTo>
                      <a:pt x="2029" y="64"/>
                      <a:pt x="1794" y="72"/>
                      <a:pt x="1562" y="72"/>
                    </a:cubicBezTo>
                    <a:cubicBezTo>
                      <a:pt x="1271" y="72"/>
                      <a:pt x="984" y="59"/>
                      <a:pt x="696" y="4"/>
                    </a:cubicBezTo>
                    <a:cubicBezTo>
                      <a:pt x="666" y="1"/>
                      <a:pt x="637" y="0"/>
                      <a:pt x="608" y="0"/>
                    </a:cubicBezTo>
                    <a:close/>
                  </a:path>
                </a:pathLst>
              </a:custGeom>
              <a:solidFill>
                <a:srgbClr val="1D1D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626" name="Google Shape;626;p19"/>
            <p:cNvGrpSpPr/>
            <p:nvPr/>
          </p:nvGrpSpPr>
          <p:grpSpPr>
            <a:xfrm>
              <a:off x="6069" y="1055"/>
              <a:ext cx="537" cy="839"/>
              <a:chOff x="3784245" y="1870577"/>
              <a:chExt cx="295357" cy="461719"/>
            </a:xfrm>
          </p:grpSpPr>
          <p:sp>
            <p:nvSpPr>
              <p:cNvPr id="627" name="Google Shape;627;p19"/>
              <p:cNvSpPr/>
              <p:nvPr/>
            </p:nvSpPr>
            <p:spPr>
              <a:xfrm>
                <a:off x="3791731" y="1874995"/>
                <a:ext cx="280386" cy="450570"/>
              </a:xfrm>
              <a:custGeom>
                <a:avLst/>
                <a:gdLst/>
                <a:ahLst/>
                <a:cxnLst/>
                <a:rect l="l" t="t" r="r" b="b"/>
                <a:pathLst>
                  <a:path w="6705" h="10911" extrusionOk="0">
                    <a:moveTo>
                      <a:pt x="6093" y="1"/>
                    </a:moveTo>
                    <a:cubicBezTo>
                      <a:pt x="6038" y="1"/>
                      <a:pt x="5983" y="2"/>
                      <a:pt x="5928" y="2"/>
                    </a:cubicBezTo>
                    <a:cubicBezTo>
                      <a:pt x="5570" y="22"/>
                      <a:pt x="5252" y="62"/>
                      <a:pt x="4914" y="62"/>
                    </a:cubicBezTo>
                    <a:cubicBezTo>
                      <a:pt x="4565" y="44"/>
                      <a:pt x="4216" y="34"/>
                      <a:pt x="3868" y="34"/>
                    </a:cubicBezTo>
                    <a:cubicBezTo>
                      <a:pt x="3441" y="34"/>
                      <a:pt x="3013" y="49"/>
                      <a:pt x="2586" y="81"/>
                    </a:cubicBezTo>
                    <a:cubicBezTo>
                      <a:pt x="2318" y="91"/>
                      <a:pt x="2044" y="91"/>
                      <a:pt x="1771" y="91"/>
                    </a:cubicBezTo>
                    <a:cubicBezTo>
                      <a:pt x="1497" y="91"/>
                      <a:pt x="1224" y="91"/>
                      <a:pt x="955" y="101"/>
                    </a:cubicBezTo>
                    <a:cubicBezTo>
                      <a:pt x="776" y="101"/>
                      <a:pt x="637" y="121"/>
                      <a:pt x="478" y="161"/>
                    </a:cubicBezTo>
                    <a:cubicBezTo>
                      <a:pt x="279" y="380"/>
                      <a:pt x="299" y="619"/>
                      <a:pt x="299" y="877"/>
                    </a:cubicBezTo>
                    <a:cubicBezTo>
                      <a:pt x="279" y="1255"/>
                      <a:pt x="299" y="1613"/>
                      <a:pt x="259" y="1991"/>
                    </a:cubicBezTo>
                    <a:cubicBezTo>
                      <a:pt x="60" y="3602"/>
                      <a:pt x="0" y="5234"/>
                      <a:pt x="0" y="6845"/>
                    </a:cubicBezTo>
                    <a:cubicBezTo>
                      <a:pt x="0" y="7760"/>
                      <a:pt x="0" y="8655"/>
                      <a:pt x="40" y="9550"/>
                    </a:cubicBezTo>
                    <a:cubicBezTo>
                      <a:pt x="40" y="9968"/>
                      <a:pt x="80" y="10406"/>
                      <a:pt x="179" y="10824"/>
                    </a:cubicBezTo>
                    <a:cubicBezTo>
                      <a:pt x="569" y="10871"/>
                      <a:pt x="951" y="10911"/>
                      <a:pt x="1335" y="10911"/>
                    </a:cubicBezTo>
                    <a:cubicBezTo>
                      <a:pt x="1598" y="10911"/>
                      <a:pt x="1862" y="10892"/>
                      <a:pt x="2129" y="10843"/>
                    </a:cubicBezTo>
                    <a:cubicBezTo>
                      <a:pt x="2586" y="10764"/>
                      <a:pt x="3044" y="10764"/>
                      <a:pt x="3482" y="10764"/>
                    </a:cubicBezTo>
                    <a:cubicBezTo>
                      <a:pt x="4456" y="10764"/>
                      <a:pt x="5451" y="10804"/>
                      <a:pt x="6426" y="10804"/>
                    </a:cubicBezTo>
                    <a:cubicBezTo>
                      <a:pt x="6465" y="10804"/>
                      <a:pt x="6525" y="10764"/>
                      <a:pt x="6565" y="10744"/>
                    </a:cubicBezTo>
                    <a:cubicBezTo>
                      <a:pt x="6664" y="10107"/>
                      <a:pt x="6644" y="8914"/>
                      <a:pt x="6545" y="8436"/>
                    </a:cubicBezTo>
                    <a:cubicBezTo>
                      <a:pt x="6426" y="8417"/>
                      <a:pt x="6306" y="8357"/>
                      <a:pt x="6167" y="8357"/>
                    </a:cubicBezTo>
                    <a:cubicBezTo>
                      <a:pt x="5630" y="8317"/>
                      <a:pt x="5053" y="8317"/>
                      <a:pt x="4476" y="8277"/>
                    </a:cubicBezTo>
                    <a:cubicBezTo>
                      <a:pt x="4078" y="8277"/>
                      <a:pt x="3680" y="8277"/>
                      <a:pt x="3283" y="8257"/>
                    </a:cubicBezTo>
                    <a:cubicBezTo>
                      <a:pt x="3044" y="8257"/>
                      <a:pt x="2964" y="8158"/>
                      <a:pt x="2964" y="7919"/>
                    </a:cubicBezTo>
                    <a:cubicBezTo>
                      <a:pt x="2984" y="7462"/>
                      <a:pt x="3024" y="7322"/>
                      <a:pt x="3044" y="6865"/>
                    </a:cubicBezTo>
                    <a:cubicBezTo>
                      <a:pt x="3044" y="6765"/>
                      <a:pt x="3064" y="6666"/>
                      <a:pt x="3084" y="6547"/>
                    </a:cubicBezTo>
                    <a:cubicBezTo>
                      <a:pt x="3179" y="6521"/>
                      <a:pt x="3271" y="6512"/>
                      <a:pt x="3360" y="6512"/>
                    </a:cubicBezTo>
                    <a:cubicBezTo>
                      <a:pt x="3550" y="6512"/>
                      <a:pt x="3730" y="6553"/>
                      <a:pt x="3919" y="6567"/>
                    </a:cubicBezTo>
                    <a:cubicBezTo>
                      <a:pt x="4178" y="6567"/>
                      <a:pt x="4456" y="6547"/>
                      <a:pt x="4735" y="6387"/>
                    </a:cubicBezTo>
                    <a:cubicBezTo>
                      <a:pt x="4755" y="6069"/>
                      <a:pt x="4775" y="5791"/>
                      <a:pt x="4775" y="5532"/>
                    </a:cubicBezTo>
                    <a:cubicBezTo>
                      <a:pt x="4775" y="5254"/>
                      <a:pt x="4854" y="4975"/>
                      <a:pt x="4755" y="4677"/>
                    </a:cubicBezTo>
                    <a:cubicBezTo>
                      <a:pt x="4549" y="4642"/>
                      <a:pt x="4342" y="4593"/>
                      <a:pt x="4136" y="4593"/>
                    </a:cubicBezTo>
                    <a:cubicBezTo>
                      <a:pt x="4104" y="4593"/>
                      <a:pt x="4071" y="4594"/>
                      <a:pt x="4039" y="4597"/>
                    </a:cubicBezTo>
                    <a:cubicBezTo>
                      <a:pt x="3859" y="4637"/>
                      <a:pt x="3680" y="4637"/>
                      <a:pt x="3521" y="4637"/>
                    </a:cubicBezTo>
                    <a:cubicBezTo>
                      <a:pt x="3243" y="4637"/>
                      <a:pt x="3163" y="4557"/>
                      <a:pt x="3163" y="4299"/>
                    </a:cubicBezTo>
                    <a:cubicBezTo>
                      <a:pt x="3163" y="3702"/>
                      <a:pt x="3183" y="3404"/>
                      <a:pt x="3183" y="2807"/>
                    </a:cubicBezTo>
                    <a:cubicBezTo>
                      <a:pt x="3183" y="2707"/>
                      <a:pt x="3243" y="2608"/>
                      <a:pt x="3263" y="2508"/>
                    </a:cubicBezTo>
                    <a:cubicBezTo>
                      <a:pt x="3482" y="2488"/>
                      <a:pt x="3720" y="2488"/>
                      <a:pt x="3919" y="2469"/>
                    </a:cubicBezTo>
                    <a:cubicBezTo>
                      <a:pt x="4267" y="2439"/>
                      <a:pt x="4615" y="2419"/>
                      <a:pt x="4964" y="2419"/>
                    </a:cubicBezTo>
                    <a:cubicBezTo>
                      <a:pt x="5312" y="2419"/>
                      <a:pt x="5660" y="2439"/>
                      <a:pt x="6008" y="2488"/>
                    </a:cubicBezTo>
                    <a:cubicBezTo>
                      <a:pt x="6068" y="2508"/>
                      <a:pt x="6147" y="2508"/>
                      <a:pt x="6227" y="2508"/>
                    </a:cubicBezTo>
                    <a:lnTo>
                      <a:pt x="6605" y="2449"/>
                    </a:lnTo>
                    <a:cubicBezTo>
                      <a:pt x="6605" y="2071"/>
                      <a:pt x="6605" y="1414"/>
                      <a:pt x="6565" y="1096"/>
                    </a:cubicBezTo>
                    <a:cubicBezTo>
                      <a:pt x="6545" y="778"/>
                      <a:pt x="6704" y="459"/>
                      <a:pt x="6605" y="101"/>
                    </a:cubicBezTo>
                    <a:cubicBezTo>
                      <a:pt x="6426" y="12"/>
                      <a:pt x="6258" y="1"/>
                      <a:pt x="6093" y="1"/>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8" name="Google Shape;628;p19"/>
              <p:cNvSpPr/>
              <p:nvPr/>
            </p:nvSpPr>
            <p:spPr>
              <a:xfrm>
                <a:off x="3784245" y="1870577"/>
                <a:ext cx="295357" cy="461719"/>
              </a:xfrm>
              <a:custGeom>
                <a:avLst/>
                <a:gdLst/>
                <a:ahLst/>
                <a:cxnLst/>
                <a:rect l="l" t="t" r="r" b="b"/>
                <a:pathLst>
                  <a:path w="7063" h="11181" extrusionOk="0">
                    <a:moveTo>
                      <a:pt x="6201" y="362"/>
                    </a:moveTo>
                    <a:cubicBezTo>
                      <a:pt x="6343" y="362"/>
                      <a:pt x="6478" y="378"/>
                      <a:pt x="6605" y="467"/>
                    </a:cubicBezTo>
                    <a:cubicBezTo>
                      <a:pt x="6704" y="785"/>
                      <a:pt x="6545" y="1104"/>
                      <a:pt x="6585" y="1422"/>
                    </a:cubicBezTo>
                    <a:cubicBezTo>
                      <a:pt x="6605" y="1760"/>
                      <a:pt x="6585" y="2078"/>
                      <a:pt x="6585" y="2416"/>
                    </a:cubicBezTo>
                    <a:lnTo>
                      <a:pt x="6207" y="2496"/>
                    </a:lnTo>
                    <a:cubicBezTo>
                      <a:pt x="6127" y="2496"/>
                      <a:pt x="6048" y="2496"/>
                      <a:pt x="5988" y="2476"/>
                    </a:cubicBezTo>
                    <a:cubicBezTo>
                      <a:pt x="5650" y="2426"/>
                      <a:pt x="5312" y="2407"/>
                      <a:pt x="4978" y="2407"/>
                    </a:cubicBezTo>
                    <a:cubicBezTo>
                      <a:pt x="4645" y="2407"/>
                      <a:pt x="4317" y="2426"/>
                      <a:pt x="3999" y="2456"/>
                    </a:cubicBezTo>
                    <a:cubicBezTo>
                      <a:pt x="3800" y="2476"/>
                      <a:pt x="3601" y="2476"/>
                      <a:pt x="3362" y="2496"/>
                    </a:cubicBezTo>
                    <a:cubicBezTo>
                      <a:pt x="3342" y="2595"/>
                      <a:pt x="3302" y="2695"/>
                      <a:pt x="3302" y="2794"/>
                    </a:cubicBezTo>
                    <a:lnTo>
                      <a:pt x="3302" y="4545"/>
                    </a:lnTo>
                    <a:cubicBezTo>
                      <a:pt x="3302" y="4784"/>
                      <a:pt x="3362" y="4863"/>
                      <a:pt x="3621" y="4863"/>
                    </a:cubicBezTo>
                    <a:cubicBezTo>
                      <a:pt x="3800" y="4863"/>
                      <a:pt x="3939" y="4863"/>
                      <a:pt x="4118" y="4843"/>
                    </a:cubicBezTo>
                    <a:cubicBezTo>
                      <a:pt x="4185" y="4832"/>
                      <a:pt x="4251" y="4827"/>
                      <a:pt x="4318" y="4827"/>
                    </a:cubicBezTo>
                    <a:cubicBezTo>
                      <a:pt x="4489" y="4827"/>
                      <a:pt x="4657" y="4860"/>
                      <a:pt x="4814" y="4903"/>
                    </a:cubicBezTo>
                    <a:cubicBezTo>
                      <a:pt x="4914" y="5201"/>
                      <a:pt x="4834" y="5460"/>
                      <a:pt x="4834" y="5739"/>
                    </a:cubicBezTo>
                    <a:cubicBezTo>
                      <a:pt x="4834" y="5997"/>
                      <a:pt x="4814" y="6276"/>
                      <a:pt x="4794" y="6554"/>
                    </a:cubicBezTo>
                    <a:cubicBezTo>
                      <a:pt x="4689" y="6603"/>
                      <a:pt x="4580" y="6618"/>
                      <a:pt x="4470" y="6618"/>
                    </a:cubicBezTo>
                    <a:cubicBezTo>
                      <a:pt x="4312" y="6618"/>
                      <a:pt x="4152" y="6586"/>
                      <a:pt x="3999" y="6574"/>
                    </a:cubicBezTo>
                    <a:cubicBezTo>
                      <a:pt x="3971" y="6572"/>
                      <a:pt x="3944" y="6571"/>
                      <a:pt x="3916" y="6571"/>
                    </a:cubicBezTo>
                    <a:cubicBezTo>
                      <a:pt x="3689" y="6571"/>
                      <a:pt x="3472" y="6640"/>
                      <a:pt x="3223" y="6693"/>
                    </a:cubicBezTo>
                    <a:cubicBezTo>
                      <a:pt x="3203" y="6793"/>
                      <a:pt x="3163" y="6892"/>
                      <a:pt x="3163" y="7032"/>
                    </a:cubicBezTo>
                    <a:cubicBezTo>
                      <a:pt x="3143" y="7449"/>
                      <a:pt x="3143" y="7887"/>
                      <a:pt x="3123" y="8325"/>
                    </a:cubicBezTo>
                    <a:cubicBezTo>
                      <a:pt x="3123" y="8543"/>
                      <a:pt x="3203" y="8643"/>
                      <a:pt x="3442" y="8643"/>
                    </a:cubicBezTo>
                    <a:cubicBezTo>
                      <a:pt x="3820" y="8663"/>
                      <a:pt x="4198" y="8663"/>
                      <a:pt x="4595" y="8663"/>
                    </a:cubicBezTo>
                    <a:cubicBezTo>
                      <a:pt x="5133" y="8683"/>
                      <a:pt x="5650" y="8683"/>
                      <a:pt x="6207" y="8742"/>
                    </a:cubicBezTo>
                    <a:cubicBezTo>
                      <a:pt x="6326" y="8742"/>
                      <a:pt x="6446" y="8782"/>
                      <a:pt x="6545" y="8822"/>
                    </a:cubicBezTo>
                    <a:cubicBezTo>
                      <a:pt x="6684" y="9160"/>
                      <a:pt x="6684" y="10035"/>
                      <a:pt x="6605" y="10652"/>
                    </a:cubicBezTo>
                    <a:cubicBezTo>
                      <a:pt x="6545" y="10672"/>
                      <a:pt x="6505" y="10712"/>
                      <a:pt x="6446" y="10712"/>
                    </a:cubicBezTo>
                    <a:cubicBezTo>
                      <a:pt x="5511" y="10712"/>
                      <a:pt x="4595" y="10672"/>
                      <a:pt x="3641" y="10672"/>
                    </a:cubicBezTo>
                    <a:cubicBezTo>
                      <a:pt x="3223" y="10672"/>
                      <a:pt x="2765" y="10672"/>
                      <a:pt x="2348" y="10752"/>
                    </a:cubicBezTo>
                    <a:cubicBezTo>
                      <a:pt x="2087" y="10802"/>
                      <a:pt x="1830" y="10820"/>
                      <a:pt x="1570" y="10820"/>
                    </a:cubicBezTo>
                    <a:cubicBezTo>
                      <a:pt x="1216" y="10820"/>
                      <a:pt x="857" y="10786"/>
                      <a:pt x="478" y="10752"/>
                    </a:cubicBezTo>
                    <a:cubicBezTo>
                      <a:pt x="378" y="10354"/>
                      <a:pt x="358" y="9936"/>
                      <a:pt x="338" y="9538"/>
                    </a:cubicBezTo>
                    <a:cubicBezTo>
                      <a:pt x="319" y="8663"/>
                      <a:pt x="319" y="7787"/>
                      <a:pt x="319" y="6932"/>
                    </a:cubicBezTo>
                    <a:cubicBezTo>
                      <a:pt x="319" y="5380"/>
                      <a:pt x="358" y="3809"/>
                      <a:pt x="537" y="2277"/>
                    </a:cubicBezTo>
                    <a:cubicBezTo>
                      <a:pt x="577" y="1919"/>
                      <a:pt x="557" y="1561"/>
                      <a:pt x="577" y="1203"/>
                    </a:cubicBezTo>
                    <a:cubicBezTo>
                      <a:pt x="577" y="984"/>
                      <a:pt x="577" y="726"/>
                      <a:pt x="756" y="507"/>
                    </a:cubicBezTo>
                    <a:cubicBezTo>
                      <a:pt x="876" y="487"/>
                      <a:pt x="1055" y="467"/>
                      <a:pt x="1214" y="467"/>
                    </a:cubicBezTo>
                    <a:cubicBezTo>
                      <a:pt x="1731" y="467"/>
                      <a:pt x="2248" y="467"/>
                      <a:pt x="2765" y="427"/>
                    </a:cubicBezTo>
                    <a:cubicBezTo>
                      <a:pt x="3208" y="404"/>
                      <a:pt x="3637" y="394"/>
                      <a:pt x="4069" y="394"/>
                    </a:cubicBezTo>
                    <a:cubicBezTo>
                      <a:pt x="4374" y="394"/>
                      <a:pt x="4680" y="399"/>
                      <a:pt x="4993" y="407"/>
                    </a:cubicBezTo>
                    <a:cubicBezTo>
                      <a:pt x="5312" y="407"/>
                      <a:pt x="5630" y="387"/>
                      <a:pt x="5948" y="368"/>
                    </a:cubicBezTo>
                    <a:cubicBezTo>
                      <a:pt x="6035" y="368"/>
                      <a:pt x="6119" y="362"/>
                      <a:pt x="6201" y="362"/>
                    </a:cubicBezTo>
                    <a:close/>
                    <a:moveTo>
                      <a:pt x="3880" y="1"/>
                    </a:moveTo>
                    <a:cubicBezTo>
                      <a:pt x="3760" y="1"/>
                      <a:pt x="3641" y="3"/>
                      <a:pt x="3521" y="9"/>
                    </a:cubicBezTo>
                    <a:cubicBezTo>
                      <a:pt x="2978" y="44"/>
                      <a:pt x="2441" y="65"/>
                      <a:pt x="1908" y="65"/>
                    </a:cubicBezTo>
                    <a:cubicBezTo>
                      <a:pt x="1523" y="65"/>
                      <a:pt x="1139" y="54"/>
                      <a:pt x="756" y="29"/>
                    </a:cubicBezTo>
                    <a:cubicBezTo>
                      <a:pt x="734" y="27"/>
                      <a:pt x="711" y="26"/>
                      <a:pt x="690" y="26"/>
                    </a:cubicBezTo>
                    <a:cubicBezTo>
                      <a:pt x="501" y="26"/>
                      <a:pt x="348" y="101"/>
                      <a:pt x="259" y="208"/>
                    </a:cubicBezTo>
                    <a:cubicBezTo>
                      <a:pt x="279" y="606"/>
                      <a:pt x="299" y="964"/>
                      <a:pt x="299" y="1322"/>
                    </a:cubicBezTo>
                    <a:cubicBezTo>
                      <a:pt x="299" y="2456"/>
                      <a:pt x="100" y="3570"/>
                      <a:pt x="100" y="4684"/>
                    </a:cubicBezTo>
                    <a:cubicBezTo>
                      <a:pt x="140" y="5560"/>
                      <a:pt x="60" y="6435"/>
                      <a:pt x="60" y="7290"/>
                    </a:cubicBezTo>
                    <a:cubicBezTo>
                      <a:pt x="60" y="7688"/>
                      <a:pt x="140" y="8086"/>
                      <a:pt x="80" y="8484"/>
                    </a:cubicBezTo>
                    <a:cubicBezTo>
                      <a:pt x="0" y="9299"/>
                      <a:pt x="140" y="10095"/>
                      <a:pt x="80" y="10931"/>
                    </a:cubicBezTo>
                    <a:cubicBezTo>
                      <a:pt x="80" y="11070"/>
                      <a:pt x="159" y="11169"/>
                      <a:pt x="299" y="11169"/>
                    </a:cubicBezTo>
                    <a:cubicBezTo>
                      <a:pt x="623" y="11169"/>
                      <a:pt x="950" y="11180"/>
                      <a:pt x="1277" y="11180"/>
                    </a:cubicBezTo>
                    <a:cubicBezTo>
                      <a:pt x="1712" y="11180"/>
                      <a:pt x="2146" y="11161"/>
                      <a:pt x="2566" y="11070"/>
                    </a:cubicBezTo>
                    <a:cubicBezTo>
                      <a:pt x="2666" y="11050"/>
                      <a:pt x="2785" y="11050"/>
                      <a:pt x="2885" y="11050"/>
                    </a:cubicBezTo>
                    <a:lnTo>
                      <a:pt x="5968" y="11050"/>
                    </a:lnTo>
                    <a:cubicBezTo>
                      <a:pt x="6266" y="11050"/>
                      <a:pt x="6565" y="11050"/>
                      <a:pt x="6903" y="11030"/>
                    </a:cubicBezTo>
                    <a:cubicBezTo>
                      <a:pt x="6923" y="10871"/>
                      <a:pt x="6943" y="10771"/>
                      <a:pt x="6943" y="10672"/>
                    </a:cubicBezTo>
                    <a:cubicBezTo>
                      <a:pt x="6963" y="10135"/>
                      <a:pt x="6963" y="9558"/>
                      <a:pt x="6963" y="8981"/>
                    </a:cubicBezTo>
                    <a:cubicBezTo>
                      <a:pt x="7003" y="8921"/>
                      <a:pt x="7003" y="8842"/>
                      <a:pt x="6983" y="8742"/>
                    </a:cubicBezTo>
                    <a:cubicBezTo>
                      <a:pt x="6923" y="8484"/>
                      <a:pt x="6804" y="8384"/>
                      <a:pt x="6525" y="8364"/>
                    </a:cubicBezTo>
                    <a:cubicBezTo>
                      <a:pt x="6107" y="8344"/>
                      <a:pt x="5650" y="8344"/>
                      <a:pt x="5232" y="8325"/>
                    </a:cubicBezTo>
                    <a:cubicBezTo>
                      <a:pt x="4755" y="8285"/>
                      <a:pt x="4297" y="8285"/>
                      <a:pt x="3820" y="8265"/>
                    </a:cubicBezTo>
                    <a:cubicBezTo>
                      <a:pt x="3720" y="8265"/>
                      <a:pt x="3621" y="8225"/>
                      <a:pt x="3521" y="8185"/>
                    </a:cubicBezTo>
                    <a:cubicBezTo>
                      <a:pt x="3541" y="7787"/>
                      <a:pt x="3541" y="7429"/>
                      <a:pt x="3561" y="7032"/>
                    </a:cubicBezTo>
                    <a:cubicBezTo>
                      <a:pt x="3748" y="6942"/>
                      <a:pt x="3931" y="6914"/>
                      <a:pt x="4116" y="6914"/>
                    </a:cubicBezTo>
                    <a:cubicBezTo>
                      <a:pt x="4425" y="6914"/>
                      <a:pt x="4737" y="6992"/>
                      <a:pt x="5073" y="6992"/>
                    </a:cubicBezTo>
                    <a:cubicBezTo>
                      <a:pt x="5113" y="6833"/>
                      <a:pt x="5133" y="6674"/>
                      <a:pt x="5152" y="6554"/>
                    </a:cubicBezTo>
                    <a:cubicBezTo>
                      <a:pt x="5172" y="6256"/>
                      <a:pt x="5172" y="5977"/>
                      <a:pt x="5172" y="5679"/>
                    </a:cubicBezTo>
                    <a:cubicBezTo>
                      <a:pt x="5172" y="5400"/>
                      <a:pt x="5212" y="5142"/>
                      <a:pt x="5212" y="4863"/>
                    </a:cubicBezTo>
                    <a:cubicBezTo>
                      <a:pt x="5212" y="4644"/>
                      <a:pt x="5133" y="4545"/>
                      <a:pt x="4914" y="4485"/>
                    </a:cubicBezTo>
                    <a:cubicBezTo>
                      <a:pt x="4757" y="4437"/>
                      <a:pt x="4608" y="4411"/>
                      <a:pt x="4457" y="4411"/>
                    </a:cubicBezTo>
                    <a:cubicBezTo>
                      <a:pt x="4359" y="4411"/>
                      <a:pt x="4260" y="4422"/>
                      <a:pt x="4158" y="4446"/>
                    </a:cubicBezTo>
                    <a:cubicBezTo>
                      <a:pt x="4098" y="4454"/>
                      <a:pt x="4030" y="4466"/>
                      <a:pt x="3960" y="4466"/>
                    </a:cubicBezTo>
                    <a:cubicBezTo>
                      <a:pt x="3868" y="4466"/>
                      <a:pt x="3771" y="4445"/>
                      <a:pt x="3680" y="4366"/>
                    </a:cubicBezTo>
                    <a:cubicBezTo>
                      <a:pt x="3581" y="3869"/>
                      <a:pt x="3621" y="3371"/>
                      <a:pt x="3740" y="2874"/>
                    </a:cubicBezTo>
                    <a:cubicBezTo>
                      <a:pt x="4157" y="2774"/>
                      <a:pt x="4567" y="2739"/>
                      <a:pt x="4976" y="2739"/>
                    </a:cubicBezTo>
                    <a:cubicBezTo>
                      <a:pt x="5622" y="2739"/>
                      <a:pt x="6265" y="2825"/>
                      <a:pt x="6923" y="2874"/>
                    </a:cubicBezTo>
                    <a:cubicBezTo>
                      <a:pt x="6963" y="2695"/>
                      <a:pt x="7022" y="2556"/>
                      <a:pt x="7003" y="2377"/>
                    </a:cubicBezTo>
                    <a:cubicBezTo>
                      <a:pt x="6863" y="1800"/>
                      <a:pt x="6903" y="1223"/>
                      <a:pt x="7022" y="666"/>
                    </a:cubicBezTo>
                    <a:cubicBezTo>
                      <a:pt x="7062" y="467"/>
                      <a:pt x="7062" y="268"/>
                      <a:pt x="6963" y="69"/>
                    </a:cubicBezTo>
                    <a:cubicBezTo>
                      <a:pt x="6863" y="29"/>
                      <a:pt x="6764" y="9"/>
                      <a:pt x="6664" y="9"/>
                    </a:cubicBezTo>
                    <a:lnTo>
                      <a:pt x="4615" y="9"/>
                    </a:lnTo>
                    <a:cubicBezTo>
                      <a:pt x="4363" y="9"/>
                      <a:pt x="4120" y="1"/>
                      <a:pt x="3880" y="1"/>
                    </a:cubicBezTo>
                    <a:close/>
                  </a:path>
                </a:pathLst>
              </a:custGeom>
              <a:solidFill>
                <a:srgbClr val="1D1D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645" name="Google Shape;645;p19"/>
            <p:cNvGrpSpPr/>
            <p:nvPr/>
          </p:nvGrpSpPr>
          <p:grpSpPr>
            <a:xfrm>
              <a:off x="7135" y="1102"/>
              <a:ext cx="901" cy="713"/>
              <a:chOff x="4948722" y="1870584"/>
              <a:chExt cx="495830" cy="392096"/>
            </a:xfrm>
          </p:grpSpPr>
          <p:sp>
            <p:nvSpPr>
              <p:cNvPr id="646" name="Google Shape;646;p19"/>
              <p:cNvSpPr/>
              <p:nvPr/>
            </p:nvSpPr>
            <p:spPr>
              <a:xfrm>
                <a:off x="4967875" y="1881155"/>
                <a:ext cx="456731" cy="368640"/>
              </a:xfrm>
              <a:custGeom>
                <a:avLst/>
                <a:gdLst/>
                <a:ahLst/>
                <a:cxnLst/>
                <a:rect l="l" t="t" r="r" b="b"/>
                <a:pathLst>
                  <a:path w="10922" h="8927" extrusionOk="0">
                    <a:moveTo>
                      <a:pt x="5928" y="2018"/>
                    </a:moveTo>
                    <a:cubicBezTo>
                      <a:pt x="6127" y="2495"/>
                      <a:pt x="6087" y="2853"/>
                      <a:pt x="6167" y="3350"/>
                    </a:cubicBezTo>
                    <a:cubicBezTo>
                      <a:pt x="6227" y="3609"/>
                      <a:pt x="6167" y="3907"/>
                      <a:pt x="6246" y="4166"/>
                    </a:cubicBezTo>
                    <a:cubicBezTo>
                      <a:pt x="6326" y="4365"/>
                      <a:pt x="6346" y="4365"/>
                      <a:pt x="6246" y="4544"/>
                    </a:cubicBezTo>
                    <a:cubicBezTo>
                      <a:pt x="6048" y="4504"/>
                      <a:pt x="5829" y="4484"/>
                      <a:pt x="5630" y="4464"/>
                    </a:cubicBezTo>
                    <a:cubicBezTo>
                      <a:pt x="5272" y="4445"/>
                      <a:pt x="5192" y="4405"/>
                      <a:pt x="4854" y="4385"/>
                    </a:cubicBezTo>
                    <a:cubicBezTo>
                      <a:pt x="4817" y="4382"/>
                      <a:pt x="4786" y="4381"/>
                      <a:pt x="4760" y="4381"/>
                    </a:cubicBezTo>
                    <a:cubicBezTo>
                      <a:pt x="4726" y="4381"/>
                      <a:pt x="4701" y="4383"/>
                      <a:pt x="4683" y="4383"/>
                    </a:cubicBezTo>
                    <a:cubicBezTo>
                      <a:pt x="4620" y="4383"/>
                      <a:pt x="4642" y="4365"/>
                      <a:pt x="4655" y="4206"/>
                    </a:cubicBezTo>
                    <a:cubicBezTo>
                      <a:pt x="4755" y="3510"/>
                      <a:pt x="4834" y="2953"/>
                      <a:pt x="4894" y="2256"/>
                    </a:cubicBezTo>
                    <a:cubicBezTo>
                      <a:pt x="4934" y="2097"/>
                      <a:pt x="4894" y="2077"/>
                      <a:pt x="5073" y="2077"/>
                    </a:cubicBezTo>
                    <a:cubicBezTo>
                      <a:pt x="5371" y="2057"/>
                      <a:pt x="5590" y="2018"/>
                      <a:pt x="5928" y="2018"/>
                    </a:cubicBezTo>
                    <a:close/>
                    <a:moveTo>
                      <a:pt x="5640" y="1"/>
                    </a:moveTo>
                    <a:cubicBezTo>
                      <a:pt x="4993" y="1"/>
                      <a:pt x="4360" y="45"/>
                      <a:pt x="3740" y="68"/>
                    </a:cubicBezTo>
                    <a:cubicBezTo>
                      <a:pt x="3501" y="68"/>
                      <a:pt x="3362" y="168"/>
                      <a:pt x="3282" y="386"/>
                    </a:cubicBezTo>
                    <a:cubicBezTo>
                      <a:pt x="3084" y="884"/>
                      <a:pt x="2845" y="1361"/>
                      <a:pt x="2646" y="1859"/>
                    </a:cubicBezTo>
                    <a:cubicBezTo>
                      <a:pt x="2447" y="2296"/>
                      <a:pt x="2288" y="2774"/>
                      <a:pt x="2109" y="3251"/>
                    </a:cubicBezTo>
                    <a:cubicBezTo>
                      <a:pt x="1870" y="3868"/>
                      <a:pt x="1611" y="4464"/>
                      <a:pt x="1373" y="5081"/>
                    </a:cubicBezTo>
                    <a:cubicBezTo>
                      <a:pt x="1253" y="5380"/>
                      <a:pt x="1074" y="5678"/>
                      <a:pt x="975" y="5976"/>
                    </a:cubicBezTo>
                    <a:cubicBezTo>
                      <a:pt x="677" y="6792"/>
                      <a:pt x="378" y="7588"/>
                      <a:pt x="80" y="8423"/>
                    </a:cubicBezTo>
                    <a:cubicBezTo>
                      <a:pt x="60" y="8483"/>
                      <a:pt x="20" y="8582"/>
                      <a:pt x="0" y="8682"/>
                    </a:cubicBezTo>
                    <a:cubicBezTo>
                      <a:pt x="80" y="8741"/>
                      <a:pt x="159" y="8781"/>
                      <a:pt x="219" y="8781"/>
                    </a:cubicBezTo>
                    <a:cubicBezTo>
                      <a:pt x="881" y="8781"/>
                      <a:pt x="1544" y="8926"/>
                      <a:pt x="2221" y="8926"/>
                    </a:cubicBezTo>
                    <a:cubicBezTo>
                      <a:pt x="2296" y="8926"/>
                      <a:pt x="2371" y="8924"/>
                      <a:pt x="2447" y="8920"/>
                    </a:cubicBezTo>
                    <a:cubicBezTo>
                      <a:pt x="2546" y="8682"/>
                      <a:pt x="2646" y="8523"/>
                      <a:pt x="2745" y="8324"/>
                    </a:cubicBezTo>
                    <a:cubicBezTo>
                      <a:pt x="3064" y="7667"/>
                      <a:pt x="3382" y="6991"/>
                      <a:pt x="3740" y="6354"/>
                    </a:cubicBezTo>
                    <a:cubicBezTo>
                      <a:pt x="3899" y="6036"/>
                      <a:pt x="4098" y="5698"/>
                      <a:pt x="4436" y="5479"/>
                    </a:cubicBezTo>
                    <a:cubicBezTo>
                      <a:pt x="4874" y="5459"/>
                      <a:pt x="5272" y="5399"/>
                      <a:pt x="5670" y="5399"/>
                    </a:cubicBezTo>
                    <a:cubicBezTo>
                      <a:pt x="6425" y="5399"/>
                      <a:pt x="6445" y="5399"/>
                      <a:pt x="6823" y="6036"/>
                    </a:cubicBezTo>
                    <a:cubicBezTo>
                      <a:pt x="7062" y="6454"/>
                      <a:pt x="7241" y="6871"/>
                      <a:pt x="7440" y="7329"/>
                    </a:cubicBezTo>
                    <a:cubicBezTo>
                      <a:pt x="7579" y="7667"/>
                      <a:pt x="7738" y="8025"/>
                      <a:pt x="7878" y="8383"/>
                    </a:cubicBezTo>
                    <a:cubicBezTo>
                      <a:pt x="8284" y="8416"/>
                      <a:pt x="8690" y="8448"/>
                      <a:pt x="9096" y="8448"/>
                    </a:cubicBezTo>
                    <a:cubicBezTo>
                      <a:pt x="9187" y="8448"/>
                      <a:pt x="9278" y="8447"/>
                      <a:pt x="9370" y="8443"/>
                    </a:cubicBezTo>
                    <a:cubicBezTo>
                      <a:pt x="9680" y="8443"/>
                      <a:pt x="10007" y="8482"/>
                      <a:pt x="10334" y="8482"/>
                    </a:cubicBezTo>
                    <a:cubicBezTo>
                      <a:pt x="10531" y="8482"/>
                      <a:pt x="10727" y="8468"/>
                      <a:pt x="10921" y="8423"/>
                    </a:cubicBezTo>
                    <a:cubicBezTo>
                      <a:pt x="10702" y="7966"/>
                      <a:pt x="10543" y="7548"/>
                      <a:pt x="10364" y="7150"/>
                    </a:cubicBezTo>
                    <a:cubicBezTo>
                      <a:pt x="10026" y="6354"/>
                      <a:pt x="9748" y="5539"/>
                      <a:pt x="9350" y="4783"/>
                    </a:cubicBezTo>
                    <a:cubicBezTo>
                      <a:pt x="8872" y="3947"/>
                      <a:pt x="8474" y="3052"/>
                      <a:pt x="8037" y="2177"/>
                    </a:cubicBezTo>
                    <a:cubicBezTo>
                      <a:pt x="7818" y="1699"/>
                      <a:pt x="7619" y="1222"/>
                      <a:pt x="7380" y="784"/>
                    </a:cubicBezTo>
                    <a:cubicBezTo>
                      <a:pt x="7261" y="526"/>
                      <a:pt x="7142" y="307"/>
                      <a:pt x="7022" y="88"/>
                    </a:cubicBezTo>
                    <a:cubicBezTo>
                      <a:pt x="6555" y="22"/>
                      <a:pt x="6094" y="1"/>
                      <a:pt x="5640"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7" name="Google Shape;647;p19"/>
              <p:cNvSpPr/>
              <p:nvPr/>
            </p:nvSpPr>
            <p:spPr>
              <a:xfrm>
                <a:off x="4948722" y="1870584"/>
                <a:ext cx="495830" cy="392096"/>
              </a:xfrm>
              <a:custGeom>
                <a:avLst/>
                <a:gdLst/>
                <a:ahLst/>
                <a:cxnLst/>
                <a:rect l="l" t="t" r="r" b="b"/>
                <a:pathLst>
                  <a:path w="11857" h="9495" extrusionOk="0">
                    <a:moveTo>
                      <a:pt x="6077" y="335"/>
                    </a:moveTo>
                    <a:cubicBezTo>
                      <a:pt x="6534" y="335"/>
                      <a:pt x="6993" y="356"/>
                      <a:pt x="7460" y="424"/>
                    </a:cubicBezTo>
                    <a:cubicBezTo>
                      <a:pt x="7560" y="642"/>
                      <a:pt x="7719" y="861"/>
                      <a:pt x="7838" y="1080"/>
                    </a:cubicBezTo>
                    <a:cubicBezTo>
                      <a:pt x="8057" y="1538"/>
                      <a:pt x="8256" y="2015"/>
                      <a:pt x="8495" y="2453"/>
                    </a:cubicBezTo>
                    <a:cubicBezTo>
                      <a:pt x="8913" y="3328"/>
                      <a:pt x="9330" y="4163"/>
                      <a:pt x="9788" y="5019"/>
                    </a:cubicBezTo>
                    <a:cubicBezTo>
                      <a:pt x="10186" y="5755"/>
                      <a:pt x="10444" y="6590"/>
                      <a:pt x="10802" y="7346"/>
                    </a:cubicBezTo>
                    <a:cubicBezTo>
                      <a:pt x="10981" y="7744"/>
                      <a:pt x="11121" y="8142"/>
                      <a:pt x="11280" y="8600"/>
                    </a:cubicBezTo>
                    <a:cubicBezTo>
                      <a:pt x="11094" y="8633"/>
                      <a:pt x="10915" y="8644"/>
                      <a:pt x="10740" y="8644"/>
                    </a:cubicBezTo>
                    <a:cubicBezTo>
                      <a:pt x="10391" y="8644"/>
                      <a:pt x="10060" y="8600"/>
                      <a:pt x="9728" y="8600"/>
                    </a:cubicBezTo>
                    <a:cubicBezTo>
                      <a:pt x="9231" y="8600"/>
                      <a:pt x="8773" y="8580"/>
                      <a:pt x="8276" y="8540"/>
                    </a:cubicBezTo>
                    <a:cubicBezTo>
                      <a:pt x="8117" y="8202"/>
                      <a:pt x="7997" y="7824"/>
                      <a:pt x="7838" y="7505"/>
                    </a:cubicBezTo>
                    <a:cubicBezTo>
                      <a:pt x="7639" y="7088"/>
                      <a:pt x="7440" y="6650"/>
                      <a:pt x="7222" y="6232"/>
                    </a:cubicBezTo>
                    <a:cubicBezTo>
                      <a:pt x="6844" y="5616"/>
                      <a:pt x="6844" y="5616"/>
                      <a:pt x="6108" y="5616"/>
                    </a:cubicBezTo>
                    <a:cubicBezTo>
                      <a:pt x="5710" y="5616"/>
                      <a:pt x="5312" y="5655"/>
                      <a:pt x="4894" y="5695"/>
                    </a:cubicBezTo>
                    <a:cubicBezTo>
                      <a:pt x="4556" y="5934"/>
                      <a:pt x="4397" y="6232"/>
                      <a:pt x="4218" y="6551"/>
                    </a:cubicBezTo>
                    <a:cubicBezTo>
                      <a:pt x="3860" y="7207"/>
                      <a:pt x="3561" y="7844"/>
                      <a:pt x="3243" y="8500"/>
                    </a:cubicBezTo>
                    <a:cubicBezTo>
                      <a:pt x="3144" y="8699"/>
                      <a:pt x="3044" y="8878"/>
                      <a:pt x="2945" y="9097"/>
                    </a:cubicBezTo>
                    <a:cubicBezTo>
                      <a:pt x="2861" y="9101"/>
                      <a:pt x="2777" y="9103"/>
                      <a:pt x="2694" y="9103"/>
                    </a:cubicBezTo>
                    <a:cubicBezTo>
                      <a:pt x="2030" y="9103"/>
                      <a:pt x="1393" y="8978"/>
                      <a:pt x="757" y="8978"/>
                    </a:cubicBezTo>
                    <a:cubicBezTo>
                      <a:pt x="677" y="8978"/>
                      <a:pt x="637" y="8918"/>
                      <a:pt x="558" y="8878"/>
                    </a:cubicBezTo>
                    <a:cubicBezTo>
                      <a:pt x="578" y="8759"/>
                      <a:pt x="597" y="8699"/>
                      <a:pt x="637" y="8600"/>
                    </a:cubicBezTo>
                    <a:cubicBezTo>
                      <a:pt x="936" y="7804"/>
                      <a:pt x="1194" y="7008"/>
                      <a:pt x="1493" y="6212"/>
                    </a:cubicBezTo>
                    <a:cubicBezTo>
                      <a:pt x="1632" y="5914"/>
                      <a:pt x="1771" y="5616"/>
                      <a:pt x="1890" y="5317"/>
                    </a:cubicBezTo>
                    <a:lnTo>
                      <a:pt x="2646" y="3527"/>
                    </a:lnTo>
                    <a:cubicBezTo>
                      <a:pt x="2825" y="3069"/>
                      <a:pt x="2965" y="2612"/>
                      <a:pt x="3164" y="2154"/>
                    </a:cubicBezTo>
                    <a:cubicBezTo>
                      <a:pt x="3362" y="1677"/>
                      <a:pt x="3581" y="1180"/>
                      <a:pt x="3780" y="722"/>
                    </a:cubicBezTo>
                    <a:cubicBezTo>
                      <a:pt x="3880" y="523"/>
                      <a:pt x="4019" y="384"/>
                      <a:pt x="4238" y="384"/>
                    </a:cubicBezTo>
                    <a:cubicBezTo>
                      <a:pt x="4854" y="372"/>
                      <a:pt x="5463" y="335"/>
                      <a:pt x="6077" y="335"/>
                    </a:cubicBezTo>
                    <a:close/>
                    <a:moveTo>
                      <a:pt x="5934" y="1"/>
                    </a:moveTo>
                    <a:cubicBezTo>
                      <a:pt x="5724" y="1"/>
                      <a:pt x="5508" y="38"/>
                      <a:pt x="5272" y="66"/>
                    </a:cubicBezTo>
                    <a:cubicBezTo>
                      <a:pt x="5053" y="85"/>
                      <a:pt x="4815" y="125"/>
                      <a:pt x="4576" y="125"/>
                    </a:cubicBezTo>
                    <a:cubicBezTo>
                      <a:pt x="4258" y="125"/>
                      <a:pt x="3939" y="125"/>
                      <a:pt x="3621" y="185"/>
                    </a:cubicBezTo>
                    <a:cubicBezTo>
                      <a:pt x="3382" y="881"/>
                      <a:pt x="3124" y="1558"/>
                      <a:pt x="2825" y="2214"/>
                    </a:cubicBezTo>
                    <a:cubicBezTo>
                      <a:pt x="2666" y="2512"/>
                      <a:pt x="2547" y="2831"/>
                      <a:pt x="2428" y="3149"/>
                    </a:cubicBezTo>
                    <a:cubicBezTo>
                      <a:pt x="2129" y="4004"/>
                      <a:pt x="1831" y="4840"/>
                      <a:pt x="1373" y="5636"/>
                    </a:cubicBezTo>
                    <a:cubicBezTo>
                      <a:pt x="1333" y="5735"/>
                      <a:pt x="1274" y="5834"/>
                      <a:pt x="1254" y="5934"/>
                    </a:cubicBezTo>
                    <a:cubicBezTo>
                      <a:pt x="876" y="6929"/>
                      <a:pt x="558" y="7943"/>
                      <a:pt x="100" y="8918"/>
                    </a:cubicBezTo>
                    <a:cubicBezTo>
                      <a:pt x="1" y="9117"/>
                      <a:pt x="100" y="9296"/>
                      <a:pt x="299" y="9316"/>
                    </a:cubicBezTo>
                    <a:cubicBezTo>
                      <a:pt x="418" y="9336"/>
                      <a:pt x="478" y="9336"/>
                      <a:pt x="578" y="9336"/>
                    </a:cubicBezTo>
                    <a:cubicBezTo>
                      <a:pt x="1393" y="9395"/>
                      <a:pt x="2189" y="9435"/>
                      <a:pt x="3084" y="9495"/>
                    </a:cubicBezTo>
                    <a:cubicBezTo>
                      <a:pt x="3263" y="9057"/>
                      <a:pt x="3462" y="8659"/>
                      <a:pt x="3641" y="8241"/>
                    </a:cubicBezTo>
                    <a:cubicBezTo>
                      <a:pt x="3939" y="7565"/>
                      <a:pt x="4278" y="6948"/>
                      <a:pt x="4715" y="6372"/>
                    </a:cubicBezTo>
                    <a:cubicBezTo>
                      <a:pt x="4835" y="6212"/>
                      <a:pt x="4974" y="6073"/>
                      <a:pt x="5213" y="6073"/>
                    </a:cubicBezTo>
                    <a:cubicBezTo>
                      <a:pt x="5610" y="6053"/>
                      <a:pt x="6008" y="6053"/>
                      <a:pt x="6406" y="6033"/>
                    </a:cubicBezTo>
                    <a:cubicBezTo>
                      <a:pt x="6545" y="6033"/>
                      <a:pt x="6665" y="6113"/>
                      <a:pt x="6764" y="6232"/>
                    </a:cubicBezTo>
                    <a:cubicBezTo>
                      <a:pt x="6844" y="6352"/>
                      <a:pt x="6943" y="6451"/>
                      <a:pt x="7023" y="6570"/>
                    </a:cubicBezTo>
                    <a:cubicBezTo>
                      <a:pt x="7361" y="7247"/>
                      <a:pt x="7719" y="7923"/>
                      <a:pt x="7818" y="8699"/>
                    </a:cubicBezTo>
                    <a:cubicBezTo>
                      <a:pt x="7838" y="8858"/>
                      <a:pt x="7938" y="8938"/>
                      <a:pt x="8117" y="8958"/>
                    </a:cubicBezTo>
                    <a:cubicBezTo>
                      <a:pt x="8196" y="8997"/>
                      <a:pt x="8296" y="8997"/>
                      <a:pt x="8395" y="8997"/>
                    </a:cubicBezTo>
                    <a:cubicBezTo>
                      <a:pt x="9410" y="9017"/>
                      <a:pt x="10404" y="9017"/>
                      <a:pt x="11419" y="9037"/>
                    </a:cubicBezTo>
                    <a:cubicBezTo>
                      <a:pt x="11459" y="9037"/>
                      <a:pt x="11499" y="9046"/>
                      <a:pt x="11532" y="9046"/>
                    </a:cubicBezTo>
                    <a:cubicBezTo>
                      <a:pt x="11549" y="9046"/>
                      <a:pt x="11565" y="9044"/>
                      <a:pt x="11578" y="9037"/>
                    </a:cubicBezTo>
                    <a:cubicBezTo>
                      <a:pt x="11638" y="8997"/>
                      <a:pt x="11737" y="8938"/>
                      <a:pt x="11777" y="8898"/>
                    </a:cubicBezTo>
                    <a:cubicBezTo>
                      <a:pt x="11817" y="8739"/>
                      <a:pt x="11857" y="8619"/>
                      <a:pt x="11698" y="8580"/>
                    </a:cubicBezTo>
                    <a:cubicBezTo>
                      <a:pt x="11518" y="8500"/>
                      <a:pt x="11459" y="8381"/>
                      <a:pt x="11379" y="8222"/>
                    </a:cubicBezTo>
                    <a:cubicBezTo>
                      <a:pt x="11260" y="7943"/>
                      <a:pt x="11121" y="7645"/>
                      <a:pt x="11021" y="7386"/>
                    </a:cubicBezTo>
                    <a:cubicBezTo>
                      <a:pt x="10683" y="6590"/>
                      <a:pt x="10385" y="5755"/>
                      <a:pt x="10007" y="4999"/>
                    </a:cubicBezTo>
                    <a:cubicBezTo>
                      <a:pt x="9569" y="4024"/>
                      <a:pt x="9072" y="3069"/>
                      <a:pt x="8594" y="2134"/>
                    </a:cubicBezTo>
                    <a:cubicBezTo>
                      <a:pt x="8316" y="1558"/>
                      <a:pt x="8037" y="981"/>
                      <a:pt x="7799" y="424"/>
                    </a:cubicBezTo>
                    <a:cubicBezTo>
                      <a:pt x="7664" y="120"/>
                      <a:pt x="7528" y="16"/>
                      <a:pt x="7235" y="16"/>
                    </a:cubicBezTo>
                    <a:cubicBezTo>
                      <a:pt x="7183" y="16"/>
                      <a:pt x="7126" y="20"/>
                      <a:pt x="7063" y="26"/>
                    </a:cubicBezTo>
                    <a:cubicBezTo>
                      <a:pt x="6890" y="37"/>
                      <a:pt x="6731" y="49"/>
                      <a:pt x="6570" y="49"/>
                    </a:cubicBezTo>
                    <a:cubicBezTo>
                      <a:pt x="6452" y="49"/>
                      <a:pt x="6333" y="43"/>
                      <a:pt x="6207" y="26"/>
                    </a:cubicBezTo>
                    <a:cubicBezTo>
                      <a:pt x="6116" y="8"/>
                      <a:pt x="6026" y="1"/>
                      <a:pt x="5934" y="1"/>
                    </a:cubicBezTo>
                    <a:close/>
                  </a:path>
                </a:pathLst>
              </a:custGeom>
              <a:solidFill>
                <a:srgbClr val="1D1D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8" name="Google Shape;648;p19"/>
              <p:cNvSpPr/>
              <p:nvPr/>
            </p:nvSpPr>
            <p:spPr>
              <a:xfrm>
                <a:off x="5157521" y="1960356"/>
                <a:ext cx="81586" cy="115048"/>
              </a:xfrm>
              <a:custGeom>
                <a:avLst/>
                <a:gdLst/>
                <a:ahLst/>
                <a:cxnLst/>
                <a:rect l="l" t="t" r="r" b="b"/>
                <a:pathLst>
                  <a:path w="1951" h="2786" extrusionOk="0">
                    <a:moveTo>
                      <a:pt x="1214" y="338"/>
                    </a:moveTo>
                    <a:cubicBezTo>
                      <a:pt x="1552" y="955"/>
                      <a:pt x="1433" y="1631"/>
                      <a:pt x="1552" y="2268"/>
                    </a:cubicBezTo>
                    <a:cubicBezTo>
                      <a:pt x="1395" y="2297"/>
                      <a:pt x="1245" y="2307"/>
                      <a:pt x="1100" y="2307"/>
                    </a:cubicBezTo>
                    <a:cubicBezTo>
                      <a:pt x="840" y="2307"/>
                      <a:pt x="594" y="2274"/>
                      <a:pt x="339" y="2248"/>
                    </a:cubicBezTo>
                    <a:cubicBezTo>
                      <a:pt x="339" y="1671"/>
                      <a:pt x="418" y="1154"/>
                      <a:pt x="518" y="637"/>
                    </a:cubicBezTo>
                    <a:cubicBezTo>
                      <a:pt x="538" y="478"/>
                      <a:pt x="637" y="378"/>
                      <a:pt x="816" y="358"/>
                    </a:cubicBezTo>
                    <a:cubicBezTo>
                      <a:pt x="936" y="358"/>
                      <a:pt x="1055" y="358"/>
                      <a:pt x="1214" y="338"/>
                    </a:cubicBezTo>
                    <a:close/>
                    <a:moveTo>
                      <a:pt x="1433" y="0"/>
                    </a:moveTo>
                    <a:cubicBezTo>
                      <a:pt x="1115" y="0"/>
                      <a:pt x="836" y="20"/>
                      <a:pt x="538" y="20"/>
                    </a:cubicBezTo>
                    <a:cubicBezTo>
                      <a:pt x="399" y="20"/>
                      <a:pt x="319" y="100"/>
                      <a:pt x="299" y="259"/>
                    </a:cubicBezTo>
                    <a:cubicBezTo>
                      <a:pt x="200" y="955"/>
                      <a:pt x="120" y="1651"/>
                      <a:pt x="21" y="2348"/>
                    </a:cubicBezTo>
                    <a:cubicBezTo>
                      <a:pt x="1" y="2566"/>
                      <a:pt x="40" y="2606"/>
                      <a:pt x="299" y="2646"/>
                    </a:cubicBezTo>
                    <a:cubicBezTo>
                      <a:pt x="637" y="2666"/>
                      <a:pt x="956" y="2725"/>
                      <a:pt x="1314" y="2745"/>
                    </a:cubicBezTo>
                    <a:cubicBezTo>
                      <a:pt x="1493" y="2765"/>
                      <a:pt x="1652" y="2765"/>
                      <a:pt x="1851" y="2785"/>
                    </a:cubicBezTo>
                    <a:cubicBezTo>
                      <a:pt x="1930" y="2626"/>
                      <a:pt x="1950" y="2447"/>
                      <a:pt x="1910" y="2268"/>
                    </a:cubicBezTo>
                    <a:cubicBezTo>
                      <a:pt x="1831" y="2029"/>
                      <a:pt x="1811" y="1751"/>
                      <a:pt x="1791" y="1472"/>
                    </a:cubicBezTo>
                    <a:cubicBezTo>
                      <a:pt x="1711" y="975"/>
                      <a:pt x="1632" y="478"/>
                      <a:pt x="1433" y="0"/>
                    </a:cubicBezTo>
                    <a:close/>
                  </a:path>
                </a:pathLst>
              </a:custGeom>
              <a:solidFill>
                <a:srgbClr val="1D1D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649" name="Google Shape;649;p19"/>
            <p:cNvGrpSpPr/>
            <p:nvPr/>
          </p:nvGrpSpPr>
          <p:grpSpPr>
            <a:xfrm>
              <a:off x="4734" y="1111"/>
              <a:ext cx="787" cy="784"/>
              <a:chOff x="928579" y="973386"/>
              <a:chExt cx="353686" cy="352414"/>
            </a:xfrm>
          </p:grpSpPr>
          <p:sp>
            <p:nvSpPr>
              <p:cNvPr id="650" name="Google Shape;650;p19"/>
              <p:cNvSpPr/>
              <p:nvPr/>
            </p:nvSpPr>
            <p:spPr>
              <a:xfrm>
                <a:off x="946244" y="983749"/>
                <a:ext cx="323732" cy="333736"/>
              </a:xfrm>
              <a:custGeom>
                <a:avLst/>
                <a:gdLst/>
                <a:ahLst/>
                <a:cxnLst/>
                <a:rect l="l" t="t" r="r" b="b"/>
                <a:pathLst>
                  <a:path w="8376" h="8416" extrusionOk="0">
                    <a:moveTo>
                      <a:pt x="7062" y="1"/>
                    </a:moveTo>
                    <a:cubicBezTo>
                      <a:pt x="5670" y="40"/>
                      <a:pt x="4278" y="80"/>
                      <a:pt x="2885" y="140"/>
                    </a:cubicBezTo>
                    <a:cubicBezTo>
                      <a:pt x="2189" y="160"/>
                      <a:pt x="1473" y="180"/>
                      <a:pt x="776" y="239"/>
                    </a:cubicBezTo>
                    <a:cubicBezTo>
                      <a:pt x="577" y="239"/>
                      <a:pt x="379" y="279"/>
                      <a:pt x="180" y="339"/>
                    </a:cubicBezTo>
                    <a:cubicBezTo>
                      <a:pt x="40" y="359"/>
                      <a:pt x="1" y="458"/>
                      <a:pt x="1" y="578"/>
                    </a:cubicBezTo>
                    <a:cubicBezTo>
                      <a:pt x="20" y="677"/>
                      <a:pt x="20" y="796"/>
                      <a:pt x="40" y="896"/>
                    </a:cubicBezTo>
                    <a:cubicBezTo>
                      <a:pt x="140" y="1373"/>
                      <a:pt x="200" y="1851"/>
                      <a:pt x="219" y="2348"/>
                    </a:cubicBezTo>
                    <a:cubicBezTo>
                      <a:pt x="219" y="2527"/>
                      <a:pt x="219" y="2686"/>
                      <a:pt x="379" y="2865"/>
                    </a:cubicBezTo>
                    <a:cubicBezTo>
                      <a:pt x="517" y="2908"/>
                      <a:pt x="679" y="2928"/>
                      <a:pt x="845" y="2928"/>
                    </a:cubicBezTo>
                    <a:cubicBezTo>
                      <a:pt x="988" y="2928"/>
                      <a:pt x="1135" y="2913"/>
                      <a:pt x="1274" y="2885"/>
                    </a:cubicBezTo>
                    <a:cubicBezTo>
                      <a:pt x="1612" y="2845"/>
                      <a:pt x="1990" y="2786"/>
                      <a:pt x="2328" y="2746"/>
                    </a:cubicBezTo>
                    <a:cubicBezTo>
                      <a:pt x="2490" y="2711"/>
                      <a:pt x="2652" y="2690"/>
                      <a:pt x="2821" y="2690"/>
                    </a:cubicBezTo>
                    <a:cubicBezTo>
                      <a:pt x="2944" y="2690"/>
                      <a:pt x="3070" y="2701"/>
                      <a:pt x="3203" y="2726"/>
                    </a:cubicBezTo>
                    <a:cubicBezTo>
                      <a:pt x="3382" y="3382"/>
                      <a:pt x="3522" y="4039"/>
                      <a:pt x="3522" y="4715"/>
                    </a:cubicBezTo>
                    <a:cubicBezTo>
                      <a:pt x="3522" y="4974"/>
                      <a:pt x="3522" y="5232"/>
                      <a:pt x="3541" y="5471"/>
                    </a:cubicBezTo>
                    <a:cubicBezTo>
                      <a:pt x="3621" y="6227"/>
                      <a:pt x="3701" y="7003"/>
                      <a:pt x="3800" y="7739"/>
                    </a:cubicBezTo>
                    <a:cubicBezTo>
                      <a:pt x="3800" y="7838"/>
                      <a:pt x="3820" y="7958"/>
                      <a:pt x="3860" y="8057"/>
                    </a:cubicBezTo>
                    <a:cubicBezTo>
                      <a:pt x="3919" y="8356"/>
                      <a:pt x="4039" y="8415"/>
                      <a:pt x="4278" y="8415"/>
                    </a:cubicBezTo>
                    <a:lnTo>
                      <a:pt x="5968" y="8415"/>
                    </a:lnTo>
                    <a:cubicBezTo>
                      <a:pt x="5988" y="8415"/>
                      <a:pt x="6028" y="8395"/>
                      <a:pt x="6088" y="8356"/>
                    </a:cubicBezTo>
                    <a:cubicBezTo>
                      <a:pt x="6108" y="8296"/>
                      <a:pt x="6187" y="8196"/>
                      <a:pt x="6187" y="8097"/>
                    </a:cubicBezTo>
                    <a:cubicBezTo>
                      <a:pt x="6207" y="7639"/>
                      <a:pt x="6287" y="7202"/>
                      <a:pt x="6247" y="6744"/>
                    </a:cubicBezTo>
                    <a:cubicBezTo>
                      <a:pt x="6207" y="6426"/>
                      <a:pt x="6247" y="6068"/>
                      <a:pt x="6207" y="5730"/>
                    </a:cubicBezTo>
                    <a:cubicBezTo>
                      <a:pt x="6167" y="5014"/>
                      <a:pt x="6108" y="4278"/>
                      <a:pt x="6088" y="3561"/>
                    </a:cubicBezTo>
                    <a:cubicBezTo>
                      <a:pt x="6068" y="3223"/>
                      <a:pt x="5988" y="2865"/>
                      <a:pt x="6088" y="2487"/>
                    </a:cubicBezTo>
                    <a:cubicBezTo>
                      <a:pt x="6207" y="2447"/>
                      <a:pt x="6307" y="2388"/>
                      <a:pt x="6406" y="2388"/>
                    </a:cubicBezTo>
                    <a:cubicBezTo>
                      <a:pt x="6764" y="2388"/>
                      <a:pt x="7142" y="2388"/>
                      <a:pt x="7480" y="2447"/>
                    </a:cubicBezTo>
                    <a:cubicBezTo>
                      <a:pt x="7579" y="2454"/>
                      <a:pt x="7677" y="2462"/>
                      <a:pt x="7777" y="2462"/>
                    </a:cubicBezTo>
                    <a:cubicBezTo>
                      <a:pt x="7958" y="2462"/>
                      <a:pt x="8143" y="2438"/>
                      <a:pt x="8336" y="2348"/>
                    </a:cubicBezTo>
                    <a:cubicBezTo>
                      <a:pt x="8336" y="2249"/>
                      <a:pt x="8356" y="2169"/>
                      <a:pt x="8375" y="2030"/>
                    </a:cubicBezTo>
                    <a:cubicBezTo>
                      <a:pt x="8276" y="1493"/>
                      <a:pt x="8256" y="955"/>
                      <a:pt x="8256" y="398"/>
                    </a:cubicBezTo>
                    <a:lnTo>
                      <a:pt x="8256" y="299"/>
                    </a:lnTo>
                    <a:cubicBezTo>
                      <a:pt x="8236" y="140"/>
                      <a:pt x="8157" y="60"/>
                      <a:pt x="7978" y="40"/>
                    </a:cubicBezTo>
                    <a:cubicBezTo>
                      <a:pt x="7679" y="1"/>
                      <a:pt x="7361" y="1"/>
                      <a:pt x="7062" y="1"/>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1" name="Google Shape;651;p19"/>
              <p:cNvSpPr/>
              <p:nvPr/>
            </p:nvSpPr>
            <p:spPr>
              <a:xfrm>
                <a:off x="928579" y="973386"/>
                <a:ext cx="353686" cy="352414"/>
              </a:xfrm>
              <a:custGeom>
                <a:avLst/>
                <a:gdLst/>
                <a:ahLst/>
                <a:cxnLst/>
                <a:rect l="l" t="t" r="r" b="b"/>
                <a:pathLst>
                  <a:path w="9151" h="9156" extrusionOk="0">
                    <a:moveTo>
                      <a:pt x="7519" y="324"/>
                    </a:moveTo>
                    <a:cubicBezTo>
                      <a:pt x="7818" y="324"/>
                      <a:pt x="8136" y="324"/>
                      <a:pt x="8435" y="363"/>
                    </a:cubicBezTo>
                    <a:cubicBezTo>
                      <a:pt x="8614" y="383"/>
                      <a:pt x="8693" y="463"/>
                      <a:pt x="8713" y="622"/>
                    </a:cubicBezTo>
                    <a:lnTo>
                      <a:pt x="8713" y="721"/>
                    </a:lnTo>
                    <a:cubicBezTo>
                      <a:pt x="8713" y="1278"/>
                      <a:pt x="8733" y="1816"/>
                      <a:pt x="8832" y="2353"/>
                    </a:cubicBezTo>
                    <a:cubicBezTo>
                      <a:pt x="8813" y="2492"/>
                      <a:pt x="8793" y="2572"/>
                      <a:pt x="8793" y="2671"/>
                    </a:cubicBezTo>
                    <a:cubicBezTo>
                      <a:pt x="8600" y="2761"/>
                      <a:pt x="8415" y="2785"/>
                      <a:pt x="8234" y="2785"/>
                    </a:cubicBezTo>
                    <a:cubicBezTo>
                      <a:pt x="8134" y="2785"/>
                      <a:pt x="8036" y="2777"/>
                      <a:pt x="7937" y="2770"/>
                    </a:cubicBezTo>
                    <a:cubicBezTo>
                      <a:pt x="7599" y="2711"/>
                      <a:pt x="7221" y="2711"/>
                      <a:pt x="6863" y="2711"/>
                    </a:cubicBezTo>
                    <a:cubicBezTo>
                      <a:pt x="6764" y="2711"/>
                      <a:pt x="6664" y="2770"/>
                      <a:pt x="6545" y="2810"/>
                    </a:cubicBezTo>
                    <a:cubicBezTo>
                      <a:pt x="6445" y="3188"/>
                      <a:pt x="6525" y="3546"/>
                      <a:pt x="6545" y="3884"/>
                    </a:cubicBezTo>
                    <a:cubicBezTo>
                      <a:pt x="6565" y="4601"/>
                      <a:pt x="6624" y="5337"/>
                      <a:pt x="6664" y="6053"/>
                    </a:cubicBezTo>
                    <a:cubicBezTo>
                      <a:pt x="6704" y="6391"/>
                      <a:pt x="6664" y="6749"/>
                      <a:pt x="6704" y="7067"/>
                    </a:cubicBezTo>
                    <a:cubicBezTo>
                      <a:pt x="6744" y="7525"/>
                      <a:pt x="6664" y="7962"/>
                      <a:pt x="6644" y="8420"/>
                    </a:cubicBezTo>
                    <a:cubicBezTo>
                      <a:pt x="6644" y="8519"/>
                      <a:pt x="6565" y="8619"/>
                      <a:pt x="6545" y="8679"/>
                    </a:cubicBezTo>
                    <a:cubicBezTo>
                      <a:pt x="6485" y="8718"/>
                      <a:pt x="6445" y="8738"/>
                      <a:pt x="6425" y="8738"/>
                    </a:cubicBezTo>
                    <a:lnTo>
                      <a:pt x="4735" y="8738"/>
                    </a:lnTo>
                    <a:cubicBezTo>
                      <a:pt x="4496" y="8738"/>
                      <a:pt x="4376" y="8679"/>
                      <a:pt x="4317" y="8380"/>
                    </a:cubicBezTo>
                    <a:cubicBezTo>
                      <a:pt x="4277" y="8281"/>
                      <a:pt x="4257" y="8161"/>
                      <a:pt x="4257" y="8062"/>
                    </a:cubicBezTo>
                    <a:cubicBezTo>
                      <a:pt x="4158" y="7326"/>
                      <a:pt x="4078" y="6550"/>
                      <a:pt x="3998" y="5794"/>
                    </a:cubicBezTo>
                    <a:cubicBezTo>
                      <a:pt x="3979" y="5555"/>
                      <a:pt x="3979" y="5297"/>
                      <a:pt x="3979" y="5038"/>
                    </a:cubicBezTo>
                    <a:cubicBezTo>
                      <a:pt x="3979" y="4362"/>
                      <a:pt x="3839" y="3705"/>
                      <a:pt x="3660" y="3049"/>
                    </a:cubicBezTo>
                    <a:cubicBezTo>
                      <a:pt x="3527" y="3024"/>
                      <a:pt x="3401" y="3013"/>
                      <a:pt x="3278" y="3013"/>
                    </a:cubicBezTo>
                    <a:cubicBezTo>
                      <a:pt x="3109" y="3013"/>
                      <a:pt x="2947" y="3034"/>
                      <a:pt x="2785" y="3069"/>
                    </a:cubicBezTo>
                    <a:cubicBezTo>
                      <a:pt x="2447" y="3109"/>
                      <a:pt x="2069" y="3168"/>
                      <a:pt x="1731" y="3208"/>
                    </a:cubicBezTo>
                    <a:cubicBezTo>
                      <a:pt x="1592" y="3236"/>
                      <a:pt x="1445" y="3251"/>
                      <a:pt x="1302" y="3251"/>
                    </a:cubicBezTo>
                    <a:cubicBezTo>
                      <a:pt x="1136" y="3251"/>
                      <a:pt x="974" y="3231"/>
                      <a:pt x="836" y="3188"/>
                    </a:cubicBezTo>
                    <a:cubicBezTo>
                      <a:pt x="676" y="3009"/>
                      <a:pt x="676" y="2850"/>
                      <a:pt x="676" y="2671"/>
                    </a:cubicBezTo>
                    <a:cubicBezTo>
                      <a:pt x="657" y="2174"/>
                      <a:pt x="597" y="1696"/>
                      <a:pt x="497" y="1219"/>
                    </a:cubicBezTo>
                    <a:cubicBezTo>
                      <a:pt x="477" y="1119"/>
                      <a:pt x="477" y="1000"/>
                      <a:pt x="458" y="901"/>
                    </a:cubicBezTo>
                    <a:cubicBezTo>
                      <a:pt x="458" y="781"/>
                      <a:pt x="497" y="682"/>
                      <a:pt x="637" y="662"/>
                    </a:cubicBezTo>
                    <a:cubicBezTo>
                      <a:pt x="836" y="602"/>
                      <a:pt x="1034" y="562"/>
                      <a:pt x="1233" y="562"/>
                    </a:cubicBezTo>
                    <a:cubicBezTo>
                      <a:pt x="1930" y="503"/>
                      <a:pt x="2646" y="483"/>
                      <a:pt x="3342" y="463"/>
                    </a:cubicBezTo>
                    <a:cubicBezTo>
                      <a:pt x="4735" y="403"/>
                      <a:pt x="6127" y="363"/>
                      <a:pt x="7519" y="324"/>
                    </a:cubicBezTo>
                    <a:close/>
                    <a:moveTo>
                      <a:pt x="8068" y="1"/>
                    </a:moveTo>
                    <a:cubicBezTo>
                      <a:pt x="7928" y="1"/>
                      <a:pt x="7791" y="5"/>
                      <a:pt x="7659" y="5"/>
                    </a:cubicBezTo>
                    <a:cubicBezTo>
                      <a:pt x="6664" y="25"/>
                      <a:pt x="5669" y="85"/>
                      <a:pt x="4675" y="105"/>
                    </a:cubicBezTo>
                    <a:cubicBezTo>
                      <a:pt x="3919" y="125"/>
                      <a:pt x="3143" y="164"/>
                      <a:pt x="2347" y="204"/>
                    </a:cubicBezTo>
                    <a:cubicBezTo>
                      <a:pt x="2049" y="224"/>
                      <a:pt x="1771" y="224"/>
                      <a:pt x="1472" y="224"/>
                    </a:cubicBezTo>
                    <a:cubicBezTo>
                      <a:pt x="1074" y="224"/>
                      <a:pt x="676" y="284"/>
                      <a:pt x="279" y="324"/>
                    </a:cubicBezTo>
                    <a:cubicBezTo>
                      <a:pt x="179" y="324"/>
                      <a:pt x="80" y="463"/>
                      <a:pt x="0" y="523"/>
                    </a:cubicBezTo>
                    <a:cubicBezTo>
                      <a:pt x="159" y="1259"/>
                      <a:pt x="338" y="1895"/>
                      <a:pt x="338" y="2591"/>
                    </a:cubicBezTo>
                    <a:cubicBezTo>
                      <a:pt x="338" y="2790"/>
                      <a:pt x="338" y="2989"/>
                      <a:pt x="358" y="3188"/>
                    </a:cubicBezTo>
                    <a:cubicBezTo>
                      <a:pt x="378" y="3467"/>
                      <a:pt x="438" y="3566"/>
                      <a:pt x="696" y="3566"/>
                    </a:cubicBezTo>
                    <a:cubicBezTo>
                      <a:pt x="846" y="3576"/>
                      <a:pt x="1005" y="3581"/>
                      <a:pt x="1164" y="3581"/>
                    </a:cubicBezTo>
                    <a:cubicBezTo>
                      <a:pt x="1323" y="3581"/>
                      <a:pt x="1482" y="3576"/>
                      <a:pt x="1631" y="3566"/>
                    </a:cubicBezTo>
                    <a:cubicBezTo>
                      <a:pt x="2049" y="3546"/>
                      <a:pt x="2447" y="3487"/>
                      <a:pt x="2865" y="3447"/>
                    </a:cubicBezTo>
                    <a:cubicBezTo>
                      <a:pt x="2918" y="3434"/>
                      <a:pt x="2971" y="3429"/>
                      <a:pt x="3025" y="3429"/>
                    </a:cubicBezTo>
                    <a:cubicBezTo>
                      <a:pt x="3134" y="3429"/>
                      <a:pt x="3249" y="3447"/>
                      <a:pt x="3382" y="3447"/>
                    </a:cubicBezTo>
                    <a:cubicBezTo>
                      <a:pt x="3561" y="4044"/>
                      <a:pt x="3660" y="4581"/>
                      <a:pt x="3680" y="5158"/>
                    </a:cubicBezTo>
                    <a:cubicBezTo>
                      <a:pt x="3720" y="5555"/>
                      <a:pt x="3740" y="5953"/>
                      <a:pt x="3780" y="6351"/>
                    </a:cubicBezTo>
                    <a:cubicBezTo>
                      <a:pt x="3819" y="6530"/>
                      <a:pt x="3839" y="6669"/>
                      <a:pt x="3839" y="6848"/>
                    </a:cubicBezTo>
                    <a:cubicBezTo>
                      <a:pt x="3879" y="7525"/>
                      <a:pt x="3959" y="8181"/>
                      <a:pt x="4018" y="8838"/>
                    </a:cubicBezTo>
                    <a:cubicBezTo>
                      <a:pt x="4038" y="9017"/>
                      <a:pt x="4118" y="9116"/>
                      <a:pt x="4277" y="9136"/>
                    </a:cubicBezTo>
                    <a:cubicBezTo>
                      <a:pt x="4376" y="9156"/>
                      <a:pt x="4516" y="9156"/>
                      <a:pt x="4615" y="9156"/>
                    </a:cubicBezTo>
                    <a:cubicBezTo>
                      <a:pt x="5311" y="9156"/>
                      <a:pt x="6028" y="9136"/>
                      <a:pt x="6724" y="9136"/>
                    </a:cubicBezTo>
                    <a:cubicBezTo>
                      <a:pt x="6764" y="9136"/>
                      <a:pt x="6823" y="9116"/>
                      <a:pt x="6923" y="9057"/>
                    </a:cubicBezTo>
                    <a:cubicBezTo>
                      <a:pt x="6943" y="8778"/>
                      <a:pt x="7002" y="8519"/>
                      <a:pt x="7002" y="8221"/>
                    </a:cubicBezTo>
                    <a:cubicBezTo>
                      <a:pt x="7022" y="6769"/>
                      <a:pt x="6963" y="5337"/>
                      <a:pt x="6843" y="3884"/>
                    </a:cubicBezTo>
                    <a:cubicBezTo>
                      <a:pt x="6823" y="3646"/>
                      <a:pt x="6764" y="3387"/>
                      <a:pt x="6923" y="3148"/>
                    </a:cubicBezTo>
                    <a:cubicBezTo>
                      <a:pt x="7044" y="3093"/>
                      <a:pt x="7178" y="3081"/>
                      <a:pt x="7311" y="3081"/>
                    </a:cubicBezTo>
                    <a:cubicBezTo>
                      <a:pt x="7417" y="3081"/>
                      <a:pt x="7522" y="3089"/>
                      <a:pt x="7619" y="3089"/>
                    </a:cubicBezTo>
                    <a:cubicBezTo>
                      <a:pt x="7997" y="3089"/>
                      <a:pt x="8395" y="3109"/>
                      <a:pt x="8753" y="3109"/>
                    </a:cubicBezTo>
                    <a:cubicBezTo>
                      <a:pt x="8852" y="3109"/>
                      <a:pt x="8952" y="3089"/>
                      <a:pt x="9051" y="3069"/>
                    </a:cubicBezTo>
                    <a:cubicBezTo>
                      <a:pt x="9151" y="2810"/>
                      <a:pt x="9091" y="2552"/>
                      <a:pt x="9091" y="2273"/>
                    </a:cubicBezTo>
                    <a:cubicBezTo>
                      <a:pt x="9051" y="1855"/>
                      <a:pt x="9031" y="1458"/>
                      <a:pt x="9011" y="1020"/>
                    </a:cubicBezTo>
                    <a:cubicBezTo>
                      <a:pt x="9011" y="821"/>
                      <a:pt x="9011" y="622"/>
                      <a:pt x="8992" y="423"/>
                    </a:cubicBezTo>
                    <a:cubicBezTo>
                      <a:pt x="8992" y="324"/>
                      <a:pt x="8932" y="224"/>
                      <a:pt x="8912" y="125"/>
                    </a:cubicBezTo>
                    <a:cubicBezTo>
                      <a:pt x="8633" y="19"/>
                      <a:pt x="8346" y="1"/>
                      <a:pt x="8068" y="1"/>
                    </a:cubicBezTo>
                    <a:close/>
                  </a:path>
                </a:pathLst>
              </a:custGeom>
              <a:solidFill>
                <a:srgbClr val="1D1D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cxnSp>
          <p:nvCxnSpPr>
            <p:cNvPr id="1768" name="Google Shape;1768;p26"/>
            <p:cNvCxnSpPr/>
            <p:nvPr/>
          </p:nvCxnSpPr>
          <p:spPr>
            <a:xfrm>
              <a:off x="623" y="3844"/>
              <a:ext cx="3530" cy="3"/>
            </a:xfrm>
            <a:prstGeom prst="straightConnector1">
              <a:avLst/>
            </a:prstGeom>
            <a:noFill/>
            <a:ln w="38100" cap="flat" cmpd="sng">
              <a:solidFill>
                <a:schemeClr val="accent6"/>
              </a:solidFill>
              <a:prstDash val="solid"/>
              <a:round/>
              <a:headEnd type="none" w="med" len="med"/>
              <a:tailEnd type="none" w="med" len="med"/>
            </a:ln>
          </p:spPr>
        </p:cxnSp>
        <p:cxnSp>
          <p:nvCxnSpPr>
            <p:cNvPr id="51" name="Google Shape;1768;p26"/>
            <p:cNvCxnSpPr/>
            <p:nvPr/>
          </p:nvCxnSpPr>
          <p:spPr>
            <a:xfrm>
              <a:off x="10262" y="3855"/>
              <a:ext cx="3530" cy="3"/>
            </a:xfrm>
            <a:prstGeom prst="straightConnector1">
              <a:avLst/>
            </a:prstGeom>
            <a:noFill/>
            <a:ln w="38100" cap="flat" cmpd="sng">
              <a:solidFill>
                <a:schemeClr val="accent6"/>
              </a:solidFill>
              <a:prstDash val="solid"/>
              <a:round/>
              <a:headEnd type="none" w="med" len="med"/>
              <a:tailEnd type="none" w="med" len="med"/>
            </a:ln>
          </p:spPr>
        </p:cxnSp>
        <p:sp>
          <p:nvSpPr>
            <p:cNvPr id="52" name="Google Shape;941;p21"/>
            <p:cNvSpPr txBox="1"/>
            <p:nvPr/>
          </p:nvSpPr>
          <p:spPr>
            <a:xfrm>
              <a:off x="9316" y="3031"/>
              <a:ext cx="4816" cy="528"/>
            </a:xfrm>
            <a:prstGeom prst="rect">
              <a:avLst/>
            </a:prstGeom>
            <a:solidFill>
              <a:schemeClr val="lt2"/>
            </a:solidFill>
            <a:ln>
              <a:noFill/>
            </a:ln>
          </p:spPr>
          <p:txBody>
            <a:bodyPr spcFirstLastPara="1" wrap="square" lIns="91425" tIns="91425" rIns="91425" bIns="91425" anchor="ctr" anchorCtr="0">
              <a:noAutofit/>
            </a:bodyPr>
            <a:p>
              <a:pPr marL="0" lvl="0" indent="0" algn="ctr" rtl="0">
                <a:lnSpc>
                  <a:spcPct val="115000"/>
                </a:lnSpc>
                <a:spcBef>
                  <a:spcPts val="0"/>
                </a:spcBef>
                <a:spcAft>
                  <a:spcPts val="0"/>
                </a:spcAft>
                <a:buNone/>
              </a:pPr>
              <a:r>
                <a:rPr lang="en-US" altLang="en-GB" sz="3200" b="1">
                  <a:solidFill>
                    <a:schemeClr val="accent3"/>
                  </a:solidFill>
                  <a:latin typeface="Fira Sans Extra Condensed" panose="02000000000000000000"/>
                  <a:ea typeface="Fira Sans Extra Condensed" panose="02000000000000000000"/>
                  <a:cs typeface="Fira Sans Extra Condensed" panose="02000000000000000000"/>
                  <a:sym typeface="Fira Sans Extra Condensed" panose="02000000000000000000"/>
                </a:rPr>
                <a:t>Lê Phúc Bảo Ngọc</a:t>
              </a:r>
              <a:endParaRPr lang="en-US" altLang="en-GB" sz="3200" b="1">
                <a:solidFill>
                  <a:schemeClr val="accent3"/>
                </a:solidFill>
                <a:latin typeface="Fira Sans Extra Condensed" panose="02000000000000000000"/>
                <a:ea typeface="Fira Sans Extra Condensed" panose="02000000000000000000"/>
                <a:cs typeface="Fira Sans Extra Condensed" panose="02000000000000000000"/>
                <a:sym typeface="Fira Sans Extra Condensed" panose="02000000000000000000"/>
              </a:endParaRPr>
            </a:p>
          </p:txBody>
        </p:sp>
        <p:sp>
          <p:nvSpPr>
            <p:cNvPr id="53" name="Text Box 52"/>
            <p:cNvSpPr txBox="1"/>
            <p:nvPr/>
          </p:nvSpPr>
          <p:spPr>
            <a:xfrm>
              <a:off x="10715" y="4003"/>
              <a:ext cx="2971" cy="822"/>
            </a:xfrm>
            <a:prstGeom prst="rect">
              <a:avLst/>
            </a:prstGeom>
            <a:noFill/>
          </p:spPr>
          <p:txBody>
            <a:bodyPr wrap="square" rtlCol="0" anchor="t">
              <a:spAutoFit/>
            </a:bodyPr>
            <a:p>
              <a:r>
                <a:rPr lang="en-US" altLang="en-GB" sz="2800" b="1">
                  <a:solidFill>
                    <a:schemeClr val="accent2"/>
                  </a:solidFill>
                  <a:latin typeface="Fira Sans Extra Condensed" panose="02000000000000000000"/>
                  <a:ea typeface="Fira Sans Extra Condensed" panose="02000000000000000000"/>
                  <a:cs typeface="Fira Sans Extra Condensed" panose="02000000000000000000"/>
                  <a:sym typeface="Fira Sans Extra Condensed" panose="02000000000000000000"/>
                </a:rPr>
                <a:t>2254052051</a:t>
              </a:r>
              <a:endParaRPr lang="en-US" altLang="en-GB" sz="2800" b="1">
                <a:solidFill>
                  <a:schemeClr val="accent2"/>
                </a:solidFill>
                <a:latin typeface="Fira Sans Extra Condensed" panose="02000000000000000000"/>
                <a:ea typeface="Fira Sans Extra Condensed" panose="02000000000000000000"/>
                <a:cs typeface="Fira Sans Extra Condensed" panose="02000000000000000000"/>
                <a:sym typeface="Fira Sans Extra Condensed" panose="02000000000000000000"/>
              </a:endParaRPr>
            </a:p>
          </p:txBody>
        </p:sp>
        <p:sp>
          <p:nvSpPr>
            <p:cNvPr id="54" name="Text Box 53"/>
            <p:cNvSpPr txBox="1"/>
            <p:nvPr/>
          </p:nvSpPr>
          <p:spPr>
            <a:xfrm>
              <a:off x="1077" y="3930"/>
              <a:ext cx="2971" cy="822"/>
            </a:xfrm>
            <a:prstGeom prst="rect">
              <a:avLst/>
            </a:prstGeom>
            <a:noFill/>
          </p:spPr>
          <p:txBody>
            <a:bodyPr wrap="square" rtlCol="0" anchor="t">
              <a:spAutoFit/>
            </a:bodyPr>
            <a:p>
              <a:r>
                <a:rPr lang="en-US" altLang="en-GB" sz="2800" b="1">
                  <a:solidFill>
                    <a:schemeClr val="accent2"/>
                  </a:solidFill>
                  <a:latin typeface="Fira Sans Extra Condensed" panose="02000000000000000000"/>
                  <a:ea typeface="Fira Sans Extra Condensed" panose="02000000000000000000"/>
                  <a:cs typeface="Fira Sans Extra Condensed" panose="02000000000000000000"/>
                  <a:sym typeface="Fira Sans Extra Condensed" panose="02000000000000000000"/>
                </a:rPr>
                <a:t>2254050026</a:t>
              </a:r>
              <a:endParaRPr lang="en-US" altLang="en-GB" sz="2800" b="1">
                <a:solidFill>
                  <a:schemeClr val="accent2"/>
                </a:solidFill>
                <a:latin typeface="Fira Sans Extra Condensed" panose="02000000000000000000"/>
                <a:ea typeface="Fira Sans Extra Condensed" panose="02000000000000000000"/>
                <a:cs typeface="Fira Sans Extra Condensed" panose="02000000000000000000"/>
                <a:sym typeface="Fira Sans Extra Condensed" panose="02000000000000000000"/>
              </a:endParaRPr>
            </a:p>
          </p:txBody>
        </p:sp>
      </p:grpSp>
      <p:pic>
        <p:nvPicPr>
          <p:cNvPr id="55" name="Picture 54"/>
          <p:cNvPicPr/>
          <p:nvPr/>
        </p:nvPicPr>
        <p:blipFill>
          <a:blip r:embed="rId13">
            <a:alphaModFix amt="7000"/>
          </a:blip>
          <a:stretch>
            <a:fillRect/>
          </a:stretch>
        </p:blipFill>
        <p:spPr>
          <a:xfrm>
            <a:off x="0" y="38100"/>
            <a:ext cx="9159875" cy="5118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p:nvPr/>
        </p:nvPicPr>
        <p:blipFill>
          <a:blip r:embed="rId1">
            <a:alphaModFix amt="10000"/>
          </a:blip>
          <a:stretch>
            <a:fillRect/>
          </a:stretch>
        </p:blipFill>
        <p:spPr>
          <a:xfrm>
            <a:off x="-85725" y="306705"/>
            <a:ext cx="9135745" cy="5946140"/>
          </a:xfrm>
          <a:prstGeom prst="rect">
            <a:avLst/>
          </a:prstGeom>
        </p:spPr>
      </p:pic>
      <p:sp>
        <p:nvSpPr>
          <p:cNvPr id="13" name="Horizontal Scroll 12"/>
          <p:cNvSpPr/>
          <p:nvPr/>
        </p:nvSpPr>
        <p:spPr>
          <a:xfrm>
            <a:off x="1547495" y="123190"/>
            <a:ext cx="3397885" cy="864235"/>
          </a:xfrm>
          <a:prstGeom prst="horizontalScroll">
            <a:avLst/>
          </a:prstGeom>
          <a:solidFill>
            <a:schemeClr val="accent1">
              <a:alpha val="3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 Box 9"/>
          <p:cNvSpPr txBox="1"/>
          <p:nvPr/>
        </p:nvSpPr>
        <p:spPr>
          <a:xfrm>
            <a:off x="1691640" y="318135"/>
            <a:ext cx="3253740"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III. Tổng hợp dữ liệu</a:t>
            </a:r>
            <a:endParaRPr lang="en-US" altLang="zh-CN" sz="2800" b="0" i="0">
              <a:solidFill>
                <a:srgbClr val="227C9D"/>
              </a:solidFill>
              <a:latin typeface="Times New Roman" panose="02020603050405020304"/>
              <a:ea typeface="Times New Roman" panose="02020603050405020304"/>
            </a:endParaRPr>
          </a:p>
        </p:txBody>
      </p:sp>
      <p:sp>
        <p:nvSpPr>
          <p:cNvPr id="34" name="Text Box 33"/>
          <p:cNvSpPr txBox="1"/>
          <p:nvPr/>
        </p:nvSpPr>
        <p:spPr>
          <a:xfrm>
            <a:off x="539750" y="1131570"/>
            <a:ext cx="8057515" cy="953135"/>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1. Nhóm dữ liệu theo order_id, tạo danh sách các sản phẩm trong từng đơn hàng.</a:t>
            </a:r>
            <a:endParaRPr lang="en-US" altLang="zh-CN" sz="2800" b="0" i="0">
              <a:solidFill>
                <a:srgbClr val="227C9D"/>
              </a:solidFill>
              <a:latin typeface="Times New Roman" panose="02020603050405020304"/>
              <a:ea typeface="Times New Roman" panose="02020603050405020304"/>
            </a:endParaRPr>
          </a:p>
        </p:txBody>
      </p:sp>
      <p:pic>
        <p:nvPicPr>
          <p:cNvPr id="35" name="Picture 34"/>
          <p:cNvPicPr/>
          <p:nvPr/>
        </p:nvPicPr>
        <p:blipFill>
          <a:blip r:embed="rId22"/>
          <a:stretch>
            <a:fillRect/>
          </a:stretch>
        </p:blipFill>
        <p:spPr>
          <a:xfrm>
            <a:off x="2123440" y="2283460"/>
            <a:ext cx="4409440" cy="26644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a:blip r:embed="rId1">
            <a:alphaModFix amt="34000"/>
          </a:blip>
          <a:stretch>
            <a:fillRect/>
          </a:stretch>
        </p:blipFill>
        <p:spPr>
          <a:xfrm>
            <a:off x="-972820" y="2558415"/>
            <a:ext cx="4859020" cy="3627120"/>
          </a:xfrm>
          <a:prstGeom prst="rect">
            <a:avLst/>
          </a:prstGeom>
        </p:spPr>
      </p:pic>
      <p:sp>
        <p:nvSpPr>
          <p:cNvPr id="13" name="Horizontal Scroll 12"/>
          <p:cNvSpPr/>
          <p:nvPr/>
        </p:nvSpPr>
        <p:spPr>
          <a:xfrm>
            <a:off x="1547495" y="123190"/>
            <a:ext cx="3397885" cy="864235"/>
          </a:xfrm>
          <a:prstGeom prst="horizontalScroll">
            <a:avLst/>
          </a:prstGeom>
          <a:solidFill>
            <a:schemeClr val="accent1">
              <a:alpha val="3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 Box 9"/>
          <p:cNvSpPr txBox="1"/>
          <p:nvPr/>
        </p:nvSpPr>
        <p:spPr>
          <a:xfrm>
            <a:off x="1691640" y="318135"/>
            <a:ext cx="3253740"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III. Tổng hợp dữ liệu</a:t>
            </a:r>
            <a:endParaRPr lang="en-US" altLang="zh-CN" sz="2800" b="0" i="0">
              <a:solidFill>
                <a:srgbClr val="227C9D"/>
              </a:solidFill>
              <a:latin typeface="Times New Roman" panose="02020603050405020304"/>
              <a:ea typeface="Times New Roman" panose="02020603050405020304"/>
            </a:endParaRPr>
          </a:p>
        </p:txBody>
      </p:sp>
      <p:sp>
        <p:nvSpPr>
          <p:cNvPr id="4" name="Text Box 3"/>
          <p:cNvSpPr txBox="1"/>
          <p:nvPr/>
        </p:nvSpPr>
        <p:spPr>
          <a:xfrm>
            <a:off x="793750" y="1088073"/>
            <a:ext cx="5080000" cy="521970"/>
          </a:xfrm>
          <a:prstGeom prst="rect">
            <a:avLst/>
          </a:prstGeom>
        </p:spPr>
        <p:txBody>
          <a:bodyPr>
            <a:spAutoFit/>
          </a:bodyPr>
          <a:p>
            <a:pPr indent="0" fontAlgn="base">
              <a:spcBef>
                <a:spcPts val="1400"/>
              </a:spcBef>
              <a:spcAft>
                <a:spcPts val="400"/>
              </a:spcAft>
              <a:buNone/>
            </a:pPr>
            <a:r>
              <a:rPr lang="en-US" altLang="zh-CN" sz="2800" b="0" i="0">
                <a:solidFill>
                  <a:srgbClr val="227C9D"/>
                </a:solidFill>
                <a:latin typeface="Times New Roman" panose="02020603050405020304"/>
                <a:ea typeface="Times New Roman" panose="02020603050405020304"/>
              </a:rPr>
              <a:t>2. Tạo ma trận mua chéo</a:t>
            </a:r>
            <a:endParaRPr lang="en-US" altLang="zh-CN" sz="2800" b="0" i="0">
              <a:solidFill>
                <a:srgbClr val="227C9D"/>
              </a:solidFill>
              <a:latin typeface="Times New Roman" panose="02020603050405020304"/>
              <a:ea typeface="Times New Roman" panose="02020603050405020304"/>
            </a:endParaRPr>
          </a:p>
        </p:txBody>
      </p:sp>
      <p:sp>
        <p:nvSpPr>
          <p:cNvPr id="5" name="Text Box 4"/>
          <p:cNvSpPr txBox="1"/>
          <p:nvPr/>
        </p:nvSpPr>
        <p:spPr>
          <a:xfrm>
            <a:off x="-10795" y="1635760"/>
            <a:ext cx="8909685" cy="953135"/>
          </a:xfrm>
          <a:prstGeom prst="rect">
            <a:avLst/>
          </a:prstGeom>
        </p:spPr>
        <p:txBody>
          <a:bodyPr wrap="square">
            <a:spAutoFit/>
          </a:bodyPr>
          <a:p>
            <a:pPr marL="457200" indent="0" fontAlgn="base">
              <a:spcBef>
                <a:spcPts val="1200"/>
              </a:spcBef>
              <a:spcAft>
                <a:spcPts val="1200"/>
              </a:spcAft>
            </a:pPr>
            <a:r>
              <a:rPr lang="en-US" altLang="zh-CN" sz="2800" i="0">
                <a:solidFill>
                  <a:srgbClr val="227C9D"/>
                </a:solidFill>
                <a:latin typeface="Times New Roman" panose="02020603050405020304"/>
                <a:ea typeface="Times New Roman" panose="02020603050405020304"/>
              </a:rPr>
              <a:t>Mục tiêu: Biểu diễn sự đồng xuất hiện của các sản phẩm trong các giao dịch.</a:t>
            </a:r>
            <a:endParaRPr lang="en-US" altLang="zh-CN" sz="2800" i="0">
              <a:solidFill>
                <a:srgbClr val="227C9D"/>
              </a:solidFill>
              <a:latin typeface="Times New Roman" panose="02020603050405020304"/>
              <a:ea typeface="Times New Roman" panose="02020603050405020304"/>
            </a:endParaRPr>
          </a:p>
        </p:txBody>
      </p:sp>
      <p:pic>
        <p:nvPicPr>
          <p:cNvPr id="12" name="Picture 11"/>
          <p:cNvPicPr/>
          <p:nvPr/>
        </p:nvPicPr>
        <p:blipFill>
          <a:blip r:embed="rId22"/>
          <a:stretch>
            <a:fillRect/>
          </a:stretch>
        </p:blipFill>
        <p:spPr>
          <a:xfrm>
            <a:off x="3419475" y="2168525"/>
            <a:ext cx="5293995" cy="28181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a:blip r:embed="rId1">
            <a:alphaModFix amt="34000"/>
          </a:blip>
          <a:stretch>
            <a:fillRect/>
          </a:stretch>
        </p:blipFill>
        <p:spPr>
          <a:xfrm>
            <a:off x="-972820" y="2558415"/>
            <a:ext cx="4859020" cy="362712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4529436">
            <a:off x="-328955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13" name="Horizontal Scroll 12"/>
          <p:cNvSpPr/>
          <p:nvPr/>
        </p:nvSpPr>
        <p:spPr>
          <a:xfrm>
            <a:off x="539750" y="123190"/>
            <a:ext cx="8122920" cy="864235"/>
          </a:xfrm>
          <a:prstGeom prst="horizontalScroll">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Text Box 32"/>
          <p:cNvSpPr txBox="1"/>
          <p:nvPr/>
        </p:nvSpPr>
        <p:spPr>
          <a:xfrm>
            <a:off x="611505" y="318135"/>
            <a:ext cx="8468995" cy="521970"/>
          </a:xfrm>
          <a:prstGeom prst="rect">
            <a:avLst/>
          </a:prstGeom>
        </p:spPr>
        <p:txBody>
          <a:bodyPr wrap="square">
            <a:spAutoFit/>
          </a:bodyPr>
          <a:p>
            <a:pPr fontAlgn="base"/>
            <a:r>
              <a:rPr lang="en-US" altLang="zh-CN" sz="2800" b="0" i="0">
                <a:solidFill>
                  <a:srgbClr val="227C9D"/>
                </a:solidFill>
                <a:latin typeface="Times New Roman" panose="02020603050405020304" charset="0"/>
                <a:ea typeface="Arial" panose="020B0604020202020204"/>
                <a:cs typeface="Times New Roman" panose="02020603050405020304" charset="0"/>
              </a:rPr>
              <a:t>3. Tính tổng số lượng và doanh thu cho từng sản phẩm</a:t>
            </a:r>
            <a:endParaRPr lang="en-US" altLang="zh-CN" sz="2800" b="0" i="0">
              <a:solidFill>
                <a:srgbClr val="227C9D"/>
              </a:solidFill>
              <a:latin typeface="Times New Roman" panose="02020603050405020304" charset="0"/>
              <a:ea typeface="Arial" panose="020B0604020202020204"/>
              <a:cs typeface="Times New Roman" panose="02020603050405020304" charset="0"/>
            </a:endParaRPr>
          </a:p>
        </p:txBody>
      </p:sp>
      <p:sp>
        <p:nvSpPr>
          <p:cNvPr id="35" name="Text Box 34"/>
          <p:cNvSpPr txBox="1"/>
          <p:nvPr/>
        </p:nvSpPr>
        <p:spPr>
          <a:xfrm>
            <a:off x="3347720" y="987425"/>
            <a:ext cx="2785745" cy="521970"/>
          </a:xfrm>
          <a:prstGeom prst="rect">
            <a:avLst/>
          </a:prstGeom>
        </p:spPr>
        <p:txBody>
          <a:bodyPr wrap="square">
            <a:spAutoFit/>
          </a:bodyPr>
          <a:p>
            <a:pPr fontAlgn="base"/>
            <a:r>
              <a:rPr lang="en-US" altLang="zh-CN" sz="2800" i="0">
                <a:solidFill>
                  <a:srgbClr val="227C9D"/>
                </a:solidFill>
                <a:latin typeface="Times New Roman" panose="02020603050405020304"/>
                <a:ea typeface="Times New Roman" panose="02020603050405020304"/>
              </a:rPr>
              <a:t>Top 10 sản phẩm</a:t>
            </a:r>
            <a:endParaRPr lang="en-US" altLang="zh-CN" sz="2800" i="0">
              <a:solidFill>
                <a:srgbClr val="227C9D"/>
              </a:solidFill>
              <a:latin typeface="Times New Roman" panose="02020603050405020304"/>
              <a:ea typeface="Times New Roman" panose="02020603050405020304"/>
            </a:endParaRPr>
          </a:p>
        </p:txBody>
      </p:sp>
      <p:sp>
        <p:nvSpPr>
          <p:cNvPr id="36" name="Text Box 35"/>
          <p:cNvSpPr txBox="1"/>
          <p:nvPr/>
        </p:nvSpPr>
        <p:spPr>
          <a:xfrm>
            <a:off x="395605" y="1347470"/>
            <a:ext cx="2414270" cy="521970"/>
          </a:xfrm>
          <a:prstGeom prst="rect">
            <a:avLst/>
          </a:prstGeom>
        </p:spPr>
        <p:txBody>
          <a:bodyPr wrap="square">
            <a:spAutoFit/>
          </a:bodyPr>
          <a:p>
            <a:pPr fontAlgn="base">
              <a:spcBef>
                <a:spcPct val="0"/>
              </a:spcBef>
              <a:spcAft>
                <a:spcPct val="0"/>
              </a:spcAft>
            </a:pPr>
            <a:r>
              <a:rPr lang="en-US" altLang="zh-CN" sz="2800" i="0">
                <a:solidFill>
                  <a:srgbClr val="227C9D"/>
                </a:solidFill>
                <a:latin typeface="Times New Roman" panose="02020603050405020304"/>
                <a:ea typeface="Times New Roman" panose="02020603050405020304"/>
              </a:rPr>
              <a:t>theo doanh thu</a:t>
            </a:r>
            <a:endParaRPr lang="en-US" altLang="zh-CN" sz="2800" i="0">
              <a:solidFill>
                <a:srgbClr val="227C9D"/>
              </a:solidFill>
              <a:latin typeface="Times New Roman" panose="02020603050405020304"/>
              <a:ea typeface="Times New Roman" panose="02020603050405020304"/>
            </a:endParaRPr>
          </a:p>
        </p:txBody>
      </p:sp>
      <p:sp>
        <p:nvSpPr>
          <p:cNvPr id="38" name="Text Box 37"/>
          <p:cNvSpPr txBox="1"/>
          <p:nvPr/>
        </p:nvSpPr>
        <p:spPr>
          <a:xfrm>
            <a:off x="6516370" y="1347470"/>
            <a:ext cx="2175510" cy="521970"/>
          </a:xfrm>
          <a:prstGeom prst="rect">
            <a:avLst/>
          </a:prstGeom>
        </p:spPr>
        <p:txBody>
          <a:bodyPr wrap="square">
            <a:spAutoFit/>
          </a:bodyPr>
          <a:p>
            <a:pPr fontAlgn="base">
              <a:spcBef>
                <a:spcPts val="1400"/>
              </a:spcBef>
              <a:spcAft>
                <a:spcPts val="400"/>
              </a:spcAft>
            </a:pPr>
            <a:r>
              <a:rPr lang="en-US" altLang="zh-CN" sz="2800" i="0">
                <a:solidFill>
                  <a:srgbClr val="227C9D"/>
                </a:solidFill>
                <a:latin typeface="Times New Roman" panose="02020603050405020304"/>
                <a:ea typeface="Times New Roman" panose="02020603050405020304"/>
              </a:rPr>
              <a:t>theo số lượng</a:t>
            </a:r>
            <a:endParaRPr lang="en-US" altLang="zh-CN" sz="2800" i="0">
              <a:solidFill>
                <a:srgbClr val="227C9D"/>
              </a:solidFill>
              <a:latin typeface="Times New Roman" panose="02020603050405020304"/>
              <a:ea typeface="Times New Roman" panose="02020603050405020304"/>
            </a:endParaRPr>
          </a:p>
        </p:txBody>
      </p:sp>
      <p:sp>
        <p:nvSpPr>
          <p:cNvPr id="39" name="Left-Up Arrow 38"/>
          <p:cNvSpPr/>
          <p:nvPr/>
        </p:nvSpPr>
        <p:spPr>
          <a:xfrm>
            <a:off x="7524115" y="1869440"/>
            <a:ext cx="575945" cy="647700"/>
          </a:xfrm>
          <a:prstGeom prst="leftUpArrow">
            <a:avLst/>
          </a:prstGeom>
          <a:blipFill rotWithShape="1">
            <a:blip r:embed="rId22"/>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 name="Left-Up Arrow 40"/>
          <p:cNvSpPr/>
          <p:nvPr/>
        </p:nvSpPr>
        <p:spPr>
          <a:xfrm flipH="1">
            <a:off x="840105" y="1869440"/>
            <a:ext cx="575945" cy="647700"/>
          </a:xfrm>
          <a:prstGeom prst="leftUpArrow">
            <a:avLst/>
          </a:prstGeom>
          <a:blipFill rotWithShape="1">
            <a:blip r:embed="rId22"/>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45" name="Picture 44"/>
          <p:cNvPicPr/>
          <p:nvPr/>
        </p:nvPicPr>
        <p:blipFill>
          <a:blip r:embed="rId23"/>
          <a:stretch>
            <a:fillRect/>
          </a:stretch>
        </p:blipFill>
        <p:spPr>
          <a:xfrm>
            <a:off x="1764030" y="1923415"/>
            <a:ext cx="5518785" cy="31927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a:blip r:embed="rId1">
            <a:alphaModFix amt="34000"/>
          </a:blip>
          <a:stretch>
            <a:fillRect/>
          </a:stretch>
        </p:blipFill>
        <p:spPr>
          <a:xfrm>
            <a:off x="-972820" y="2558415"/>
            <a:ext cx="4859020" cy="362712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4529436">
            <a:off x="-328955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13" name="Horizontal Scroll 12"/>
          <p:cNvSpPr/>
          <p:nvPr/>
        </p:nvSpPr>
        <p:spPr>
          <a:xfrm>
            <a:off x="539750" y="123190"/>
            <a:ext cx="8122920" cy="864235"/>
          </a:xfrm>
          <a:prstGeom prst="horizontalScroll">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Text Box 32"/>
          <p:cNvSpPr txBox="1"/>
          <p:nvPr/>
        </p:nvSpPr>
        <p:spPr>
          <a:xfrm>
            <a:off x="611505" y="318135"/>
            <a:ext cx="8468995" cy="521970"/>
          </a:xfrm>
          <a:prstGeom prst="rect">
            <a:avLst/>
          </a:prstGeom>
        </p:spPr>
        <p:txBody>
          <a:bodyPr wrap="square">
            <a:spAutoFit/>
          </a:bodyPr>
          <a:p>
            <a:pPr fontAlgn="base"/>
            <a:r>
              <a:rPr lang="en-US" altLang="zh-CN" sz="2800" b="0" i="0">
                <a:solidFill>
                  <a:srgbClr val="227C9D"/>
                </a:solidFill>
                <a:latin typeface="Times New Roman" panose="02020603050405020304" charset="0"/>
                <a:ea typeface="Arial" panose="020B0604020202020204"/>
                <a:cs typeface="Times New Roman" panose="02020603050405020304" charset="0"/>
              </a:rPr>
              <a:t>3. Tính tổng số lượng và doanh thu cho từng sản phẩm</a:t>
            </a:r>
            <a:endParaRPr lang="en-US" altLang="zh-CN" sz="2800" b="0" i="0">
              <a:solidFill>
                <a:srgbClr val="227C9D"/>
              </a:solidFill>
              <a:latin typeface="Times New Roman" panose="02020603050405020304" charset="0"/>
              <a:ea typeface="Arial" panose="020B0604020202020204"/>
              <a:cs typeface="Times New Roman" panose="02020603050405020304" charset="0"/>
            </a:endParaRPr>
          </a:p>
        </p:txBody>
      </p:sp>
      <p:sp>
        <p:nvSpPr>
          <p:cNvPr id="36" name="Text Box 35"/>
          <p:cNvSpPr txBox="1"/>
          <p:nvPr/>
        </p:nvSpPr>
        <p:spPr>
          <a:xfrm>
            <a:off x="395605" y="1347470"/>
            <a:ext cx="2414270" cy="521970"/>
          </a:xfrm>
          <a:prstGeom prst="rect">
            <a:avLst/>
          </a:prstGeom>
        </p:spPr>
        <p:txBody>
          <a:bodyPr wrap="square">
            <a:spAutoFit/>
          </a:bodyPr>
          <a:p>
            <a:pPr fontAlgn="base">
              <a:spcBef>
                <a:spcPct val="0"/>
              </a:spcBef>
              <a:spcAft>
                <a:spcPct val="0"/>
              </a:spcAft>
            </a:pPr>
            <a:r>
              <a:rPr lang="en-US" altLang="zh-CN" sz="2800" i="0">
                <a:solidFill>
                  <a:srgbClr val="227C9D"/>
                </a:solidFill>
                <a:latin typeface="Times New Roman" panose="02020603050405020304"/>
                <a:ea typeface="Times New Roman" panose="02020603050405020304"/>
              </a:rPr>
              <a:t>theo doanh thu</a:t>
            </a:r>
            <a:endParaRPr lang="en-US" altLang="zh-CN" sz="2800" i="0">
              <a:solidFill>
                <a:srgbClr val="227C9D"/>
              </a:solidFill>
              <a:latin typeface="Times New Roman" panose="02020603050405020304"/>
              <a:ea typeface="Times New Roman" panose="02020603050405020304"/>
            </a:endParaRPr>
          </a:p>
        </p:txBody>
      </p:sp>
      <p:sp>
        <p:nvSpPr>
          <p:cNvPr id="38" name="Text Box 37"/>
          <p:cNvSpPr txBox="1"/>
          <p:nvPr/>
        </p:nvSpPr>
        <p:spPr>
          <a:xfrm>
            <a:off x="6516370" y="1347470"/>
            <a:ext cx="2175510" cy="521970"/>
          </a:xfrm>
          <a:prstGeom prst="rect">
            <a:avLst/>
          </a:prstGeom>
        </p:spPr>
        <p:txBody>
          <a:bodyPr wrap="square">
            <a:spAutoFit/>
          </a:bodyPr>
          <a:p>
            <a:pPr fontAlgn="base">
              <a:spcBef>
                <a:spcPts val="1400"/>
              </a:spcBef>
              <a:spcAft>
                <a:spcPts val="400"/>
              </a:spcAft>
            </a:pPr>
            <a:r>
              <a:rPr lang="en-US" altLang="zh-CN" sz="2800" i="0">
                <a:solidFill>
                  <a:srgbClr val="227C9D"/>
                </a:solidFill>
                <a:latin typeface="Times New Roman" panose="02020603050405020304"/>
                <a:ea typeface="Times New Roman" panose="02020603050405020304"/>
              </a:rPr>
              <a:t>theo số lượng</a:t>
            </a:r>
            <a:endParaRPr lang="en-US" altLang="zh-CN" sz="2800" i="0">
              <a:solidFill>
                <a:srgbClr val="227C9D"/>
              </a:solidFill>
              <a:latin typeface="Times New Roman" panose="02020603050405020304"/>
              <a:ea typeface="Times New Roman" panose="02020603050405020304"/>
            </a:endParaRPr>
          </a:p>
        </p:txBody>
      </p:sp>
      <p:sp>
        <p:nvSpPr>
          <p:cNvPr id="39" name="Left-Up Arrow 38"/>
          <p:cNvSpPr/>
          <p:nvPr/>
        </p:nvSpPr>
        <p:spPr>
          <a:xfrm>
            <a:off x="7524115" y="1869440"/>
            <a:ext cx="575945" cy="647700"/>
          </a:xfrm>
          <a:prstGeom prst="leftUpArrow">
            <a:avLst/>
          </a:prstGeom>
          <a:blipFill rotWithShape="1">
            <a:blip r:embed="rId22"/>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 name="Left-Up Arrow 40"/>
          <p:cNvSpPr/>
          <p:nvPr/>
        </p:nvSpPr>
        <p:spPr>
          <a:xfrm flipH="1">
            <a:off x="840105" y="1869440"/>
            <a:ext cx="575945" cy="647700"/>
          </a:xfrm>
          <a:prstGeom prst="leftUpArrow">
            <a:avLst/>
          </a:prstGeom>
          <a:blipFill rotWithShape="1">
            <a:blip r:embed="rId22"/>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45" name="Picture 44"/>
          <p:cNvPicPr/>
          <p:nvPr/>
        </p:nvPicPr>
        <p:blipFill>
          <a:blip r:embed="rId23"/>
          <a:stretch>
            <a:fillRect/>
          </a:stretch>
        </p:blipFill>
        <p:spPr>
          <a:xfrm>
            <a:off x="1574165" y="1923415"/>
            <a:ext cx="5708650" cy="3192780"/>
          </a:xfrm>
          <a:prstGeom prst="rect">
            <a:avLst/>
          </a:prstGeom>
        </p:spPr>
      </p:pic>
      <p:sp>
        <p:nvSpPr>
          <p:cNvPr id="4" name="Folded Corner 3"/>
          <p:cNvSpPr/>
          <p:nvPr/>
        </p:nvSpPr>
        <p:spPr>
          <a:xfrm>
            <a:off x="4356735" y="954405"/>
            <a:ext cx="4826000" cy="4126865"/>
          </a:xfrm>
          <a:prstGeom prst="foldedCorne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5147945" y="1026160"/>
            <a:ext cx="3096260" cy="521970"/>
          </a:xfrm>
          <a:prstGeom prst="rect">
            <a:avLst/>
          </a:prstGeom>
        </p:spPr>
        <p:txBody>
          <a:bodyPr wrap="square">
            <a:spAutoFit/>
          </a:bodyPr>
          <a:p>
            <a:pPr fontAlgn="base">
              <a:spcBef>
                <a:spcPts val="1200"/>
              </a:spcBef>
              <a:spcAft>
                <a:spcPts val="200"/>
              </a:spcAft>
            </a:pPr>
            <a:r>
              <a:rPr lang="en-US" altLang="zh-CN" sz="2800" i="0">
                <a:solidFill>
                  <a:srgbClr val="227C9D"/>
                </a:solidFill>
                <a:latin typeface="Times New Roman" panose="02020603050405020304"/>
                <a:ea typeface="Times New Roman" panose="02020603050405020304"/>
              </a:rPr>
              <a:t>Nhận xét tổng quan:</a:t>
            </a:r>
            <a:endParaRPr lang="en-US" altLang="zh-CN" sz="2800" i="0">
              <a:solidFill>
                <a:srgbClr val="227C9D"/>
              </a:solidFill>
              <a:latin typeface="Times New Roman" panose="02020603050405020304"/>
              <a:ea typeface="Times New Roman" panose="02020603050405020304"/>
            </a:endParaRPr>
          </a:p>
        </p:txBody>
      </p:sp>
      <p:sp>
        <p:nvSpPr>
          <p:cNvPr id="10" name="Text Box 9"/>
          <p:cNvSpPr txBox="1"/>
          <p:nvPr/>
        </p:nvSpPr>
        <p:spPr>
          <a:xfrm>
            <a:off x="4523105" y="1548130"/>
            <a:ext cx="4339590" cy="3415030"/>
          </a:xfrm>
          <a:prstGeom prst="rect">
            <a:avLst/>
          </a:prstGeom>
        </p:spPr>
        <p:txBody>
          <a:bodyPr wrap="square">
            <a:spAutoFit/>
          </a:bodyPr>
          <a:p>
            <a:pPr fontAlgn="base">
              <a:spcBef>
                <a:spcPts val="1200"/>
              </a:spcBef>
              <a:spcAft>
                <a:spcPct val="0"/>
              </a:spcAft>
              <a:buFont typeface="Arial" panose="020B0604020202020204"/>
              <a:buChar char="•"/>
            </a:pPr>
            <a:r>
              <a:rPr lang="en-US" altLang="zh-CN" sz="2400" b="0" i="0">
                <a:solidFill>
                  <a:srgbClr val="227C9D"/>
                </a:solidFill>
                <a:latin typeface="Times New Roman" panose="02020603050405020304"/>
                <a:ea typeface="Times New Roman" panose="02020603050405020304"/>
              </a:rPr>
              <a:t>Doanh thu tập trung nhiều vào các món chính như </a:t>
            </a:r>
            <a:r>
              <a:rPr lang="en-US" altLang="zh-CN" sz="2400" b="1" i="0">
                <a:solidFill>
                  <a:srgbClr val="227C9D"/>
                </a:solidFill>
                <a:latin typeface="Times New Roman" panose="02020603050405020304"/>
                <a:ea typeface="Times New Roman" panose="02020603050405020304"/>
              </a:rPr>
              <a:t>Chicken Bowl</a:t>
            </a:r>
            <a:r>
              <a:rPr lang="en-US" altLang="zh-CN" sz="2400" b="0" i="0">
                <a:solidFill>
                  <a:srgbClr val="227C9D"/>
                </a:solidFill>
                <a:latin typeface="Times New Roman" panose="02020603050405020304"/>
                <a:ea typeface="Times New Roman" panose="02020603050405020304"/>
              </a:rPr>
              <a:t> và </a:t>
            </a:r>
            <a:r>
              <a:rPr lang="en-US" altLang="zh-CN" sz="2400" b="1" i="0">
                <a:solidFill>
                  <a:srgbClr val="227C9D"/>
                </a:solidFill>
                <a:latin typeface="Times New Roman" panose="02020603050405020304"/>
                <a:ea typeface="Times New Roman" panose="02020603050405020304"/>
              </a:rPr>
              <a:t>Chicken Burrito</a:t>
            </a:r>
            <a:r>
              <a:rPr lang="en-US" altLang="zh-CN" sz="2400" b="0" i="0">
                <a:solidFill>
                  <a:srgbClr val="227C9D"/>
                </a:solidFill>
                <a:latin typeface="Times New Roman" panose="02020603050405020304"/>
                <a:ea typeface="Times New Roman" panose="02020603050405020304"/>
              </a:rPr>
              <a:t>, chiếm phần lớn tổng doanh thu của top 10.</a:t>
            </a:r>
            <a:endParaRPr lang="en-US" altLang="zh-CN" sz="2400" b="0" i="0">
              <a:solidFill>
                <a:srgbClr val="227C9D"/>
              </a:solidFill>
              <a:latin typeface="Times New Roman" panose="02020603050405020304"/>
              <a:ea typeface="Times New Roman" panose="02020603050405020304"/>
            </a:endParaRPr>
          </a:p>
          <a:p>
            <a:pPr fontAlgn="base">
              <a:spcBef>
                <a:spcPct val="0"/>
              </a:spcBef>
              <a:spcAft>
                <a:spcPts val="1200"/>
              </a:spcAft>
              <a:buFont typeface="Arial" panose="020B0604020202020204"/>
              <a:buChar char="•"/>
            </a:pPr>
            <a:r>
              <a:rPr lang="en-US" altLang="zh-CN" sz="2400" b="0" i="0">
                <a:solidFill>
                  <a:srgbClr val="227C9D"/>
                </a:solidFill>
                <a:latin typeface="Times New Roman" panose="02020603050405020304"/>
                <a:ea typeface="Times New Roman" panose="02020603050405020304"/>
              </a:rPr>
              <a:t>Các món ăn phụ và nước giải khát đóng vai trò bổ trợ, có giá trị trung bình thấp nhưng hỗ trợ tăng doanh thu tổng thể.</a:t>
            </a:r>
            <a:endParaRPr lang="en-US" altLang="zh-CN" sz="24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a:blip r:embed="rId1">
            <a:alphaModFix amt="34000"/>
          </a:blip>
          <a:stretch>
            <a:fillRect/>
          </a:stretch>
        </p:blipFill>
        <p:spPr>
          <a:xfrm>
            <a:off x="-972820" y="2558415"/>
            <a:ext cx="4859020" cy="362712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4529436">
            <a:off x="-328955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13" name="Horizontal Scroll 12"/>
          <p:cNvSpPr/>
          <p:nvPr/>
        </p:nvSpPr>
        <p:spPr>
          <a:xfrm>
            <a:off x="539750" y="123190"/>
            <a:ext cx="8122920" cy="864235"/>
          </a:xfrm>
          <a:prstGeom prst="horizontalScroll">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Text Box 32"/>
          <p:cNvSpPr txBox="1"/>
          <p:nvPr/>
        </p:nvSpPr>
        <p:spPr>
          <a:xfrm>
            <a:off x="611505" y="318135"/>
            <a:ext cx="8468995" cy="521970"/>
          </a:xfrm>
          <a:prstGeom prst="rect">
            <a:avLst/>
          </a:prstGeom>
        </p:spPr>
        <p:txBody>
          <a:bodyPr wrap="square">
            <a:spAutoFit/>
          </a:bodyPr>
          <a:p>
            <a:pPr fontAlgn="base"/>
            <a:r>
              <a:rPr lang="en-US" altLang="zh-CN" sz="2800" b="0" i="0">
                <a:solidFill>
                  <a:srgbClr val="227C9D"/>
                </a:solidFill>
                <a:latin typeface="Times New Roman" panose="02020603050405020304" charset="0"/>
                <a:ea typeface="Arial" panose="020B0604020202020204"/>
                <a:cs typeface="Times New Roman" panose="02020603050405020304" charset="0"/>
              </a:rPr>
              <a:t>3. Tính tổng số lượng và doanh thu cho từng sản phẩm</a:t>
            </a:r>
            <a:endParaRPr lang="en-US" altLang="zh-CN" sz="2800" b="0" i="0">
              <a:solidFill>
                <a:srgbClr val="227C9D"/>
              </a:solidFill>
              <a:latin typeface="Times New Roman" panose="02020603050405020304" charset="0"/>
              <a:ea typeface="Arial" panose="020B0604020202020204"/>
              <a:cs typeface="Times New Roman" panose="02020603050405020304" charset="0"/>
            </a:endParaRPr>
          </a:p>
        </p:txBody>
      </p:sp>
      <p:sp>
        <p:nvSpPr>
          <p:cNvPr id="36" name="Text Box 35"/>
          <p:cNvSpPr txBox="1"/>
          <p:nvPr/>
        </p:nvSpPr>
        <p:spPr>
          <a:xfrm>
            <a:off x="395605" y="1347470"/>
            <a:ext cx="2414270" cy="521970"/>
          </a:xfrm>
          <a:prstGeom prst="rect">
            <a:avLst/>
          </a:prstGeom>
        </p:spPr>
        <p:txBody>
          <a:bodyPr wrap="square">
            <a:spAutoFit/>
          </a:bodyPr>
          <a:p>
            <a:pPr fontAlgn="base">
              <a:spcBef>
                <a:spcPct val="0"/>
              </a:spcBef>
              <a:spcAft>
                <a:spcPct val="0"/>
              </a:spcAft>
            </a:pPr>
            <a:r>
              <a:rPr lang="en-US" altLang="zh-CN" sz="2800" i="0">
                <a:solidFill>
                  <a:srgbClr val="227C9D"/>
                </a:solidFill>
                <a:latin typeface="Times New Roman" panose="02020603050405020304"/>
                <a:ea typeface="Times New Roman" panose="02020603050405020304"/>
              </a:rPr>
              <a:t>theo doanh thu</a:t>
            </a:r>
            <a:endParaRPr lang="en-US" altLang="zh-CN" sz="2800" i="0">
              <a:solidFill>
                <a:srgbClr val="227C9D"/>
              </a:solidFill>
              <a:latin typeface="Times New Roman" panose="02020603050405020304"/>
              <a:ea typeface="Times New Roman" panose="02020603050405020304"/>
            </a:endParaRPr>
          </a:p>
        </p:txBody>
      </p:sp>
      <p:sp>
        <p:nvSpPr>
          <p:cNvPr id="38" name="Text Box 37"/>
          <p:cNvSpPr txBox="1"/>
          <p:nvPr/>
        </p:nvSpPr>
        <p:spPr>
          <a:xfrm>
            <a:off x="6516370" y="1347470"/>
            <a:ext cx="2175510" cy="521970"/>
          </a:xfrm>
          <a:prstGeom prst="rect">
            <a:avLst/>
          </a:prstGeom>
        </p:spPr>
        <p:txBody>
          <a:bodyPr wrap="square">
            <a:spAutoFit/>
          </a:bodyPr>
          <a:p>
            <a:pPr fontAlgn="base">
              <a:spcBef>
                <a:spcPts val="1400"/>
              </a:spcBef>
              <a:spcAft>
                <a:spcPts val="400"/>
              </a:spcAft>
            </a:pPr>
            <a:r>
              <a:rPr lang="en-US" altLang="zh-CN" sz="2800" i="0">
                <a:solidFill>
                  <a:srgbClr val="227C9D"/>
                </a:solidFill>
                <a:latin typeface="Times New Roman" panose="02020603050405020304"/>
                <a:ea typeface="Times New Roman" panose="02020603050405020304"/>
              </a:rPr>
              <a:t>theo số lượng</a:t>
            </a:r>
            <a:endParaRPr lang="en-US" altLang="zh-CN" sz="2800" i="0">
              <a:solidFill>
                <a:srgbClr val="227C9D"/>
              </a:solidFill>
              <a:latin typeface="Times New Roman" panose="02020603050405020304"/>
              <a:ea typeface="Times New Roman" panose="02020603050405020304"/>
            </a:endParaRPr>
          </a:p>
        </p:txBody>
      </p:sp>
      <p:sp>
        <p:nvSpPr>
          <p:cNvPr id="39" name="Left-Up Arrow 38"/>
          <p:cNvSpPr/>
          <p:nvPr/>
        </p:nvSpPr>
        <p:spPr>
          <a:xfrm>
            <a:off x="7524115" y="1869440"/>
            <a:ext cx="575945" cy="647700"/>
          </a:xfrm>
          <a:prstGeom prst="leftUpArrow">
            <a:avLst/>
          </a:prstGeom>
          <a:blipFill rotWithShape="1">
            <a:blip r:embed="rId22"/>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 name="Left-Up Arrow 40"/>
          <p:cNvSpPr/>
          <p:nvPr/>
        </p:nvSpPr>
        <p:spPr>
          <a:xfrm flipH="1">
            <a:off x="840105" y="1869440"/>
            <a:ext cx="575945" cy="647700"/>
          </a:xfrm>
          <a:prstGeom prst="leftUpArrow">
            <a:avLst/>
          </a:prstGeom>
          <a:blipFill rotWithShape="1">
            <a:blip r:embed="rId22"/>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45" name="Picture 44"/>
          <p:cNvPicPr/>
          <p:nvPr/>
        </p:nvPicPr>
        <p:blipFill>
          <a:blip r:embed="rId23"/>
          <a:stretch>
            <a:fillRect/>
          </a:stretch>
        </p:blipFill>
        <p:spPr>
          <a:xfrm>
            <a:off x="1815465" y="1864360"/>
            <a:ext cx="5708650" cy="3192780"/>
          </a:xfrm>
          <a:prstGeom prst="rect">
            <a:avLst/>
          </a:prstGeom>
        </p:spPr>
      </p:pic>
      <p:sp>
        <p:nvSpPr>
          <p:cNvPr id="4" name="Folded Corner 3"/>
          <p:cNvSpPr/>
          <p:nvPr/>
        </p:nvSpPr>
        <p:spPr>
          <a:xfrm flipH="1">
            <a:off x="-278765" y="987425"/>
            <a:ext cx="4815840" cy="4489450"/>
          </a:xfrm>
          <a:prstGeom prst="foldedCorne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378460" y="1563370"/>
            <a:ext cx="4203065" cy="3521075"/>
          </a:xfrm>
          <a:prstGeom prst="rect">
            <a:avLst/>
          </a:prstGeom>
        </p:spPr>
        <p:txBody>
          <a:bodyPr wrap="square">
            <a:noAutofit/>
          </a:bodyPr>
          <a:p>
            <a:pPr fontAlgn="base">
              <a:spcBef>
                <a:spcPts val="1200"/>
              </a:spcBef>
              <a:spcAft>
                <a:spcPts val="1200"/>
              </a:spcAft>
              <a:buFont typeface="Arial" panose="020B0604020202020204"/>
              <a:buChar char="•"/>
            </a:pPr>
            <a:r>
              <a:rPr lang="en-US" altLang="zh-CN" sz="2200" b="0" i="0">
                <a:solidFill>
                  <a:srgbClr val="227C9D"/>
                </a:solidFill>
                <a:latin typeface="Times New Roman" panose="02020603050405020304"/>
                <a:ea typeface="Times New Roman" panose="02020603050405020304"/>
              </a:rPr>
              <a:t>Các món chính vẫn duy trì vị trí hàng đầu, nhưng nhóm sản phẩm giá trị thấp (đồ uống, đồ ăn nhẹ) chiếm phần lớn số lượng tiêu thụ.</a:t>
            </a:r>
            <a:endParaRPr lang="en-US" altLang="zh-CN" sz="2200" b="0" i="0">
              <a:solidFill>
                <a:srgbClr val="227C9D"/>
              </a:solidFill>
              <a:latin typeface="Times New Roman" panose="02020603050405020304"/>
              <a:ea typeface="Times New Roman" panose="02020603050405020304"/>
            </a:endParaRPr>
          </a:p>
          <a:p>
            <a:pPr fontAlgn="base">
              <a:spcBef>
                <a:spcPts val="1200"/>
              </a:spcBef>
              <a:spcAft>
                <a:spcPts val="1200"/>
              </a:spcAft>
              <a:buFont typeface="Arial" panose="020B0604020202020204"/>
              <a:buChar char="•"/>
            </a:pPr>
            <a:r>
              <a:rPr lang="en-US" altLang="zh-CN" sz="2200" b="0" i="0">
                <a:solidFill>
                  <a:srgbClr val="227C9D"/>
                </a:solidFill>
                <a:latin typeface="Times New Roman" panose="02020603050405020304"/>
                <a:ea typeface="Times New Roman" panose="02020603050405020304"/>
              </a:rPr>
              <a:t>Chiến lược thúc đẩy các món ăn chính kết hợp với món phụ có thể tối ưu hóa cả doanh thu lẫn số lượng.</a:t>
            </a:r>
            <a:endParaRPr lang="en-US" altLang="zh-CN" sz="2200" b="0" i="0">
              <a:solidFill>
                <a:srgbClr val="227C9D"/>
              </a:solidFill>
              <a:latin typeface="Times New Roman" panose="02020603050405020304"/>
              <a:ea typeface="Times New Roman" panose="02020603050405020304"/>
            </a:endParaRPr>
          </a:p>
        </p:txBody>
      </p:sp>
      <p:sp>
        <p:nvSpPr>
          <p:cNvPr id="34" name="Text Box 33"/>
          <p:cNvSpPr txBox="1"/>
          <p:nvPr/>
        </p:nvSpPr>
        <p:spPr>
          <a:xfrm>
            <a:off x="755650" y="987425"/>
            <a:ext cx="3238500" cy="521970"/>
          </a:xfrm>
          <a:prstGeom prst="rect">
            <a:avLst/>
          </a:prstGeom>
          <a:noFill/>
        </p:spPr>
        <p:txBody>
          <a:bodyPr wrap="square" rtlCol="0" anchor="t">
            <a:spAutoFit/>
          </a:bodyPr>
          <a:p>
            <a:pPr fontAlgn="base">
              <a:spcBef>
                <a:spcPts val="1200"/>
              </a:spcBef>
              <a:spcAft>
                <a:spcPts val="200"/>
              </a:spcAft>
            </a:pPr>
            <a:r>
              <a:rPr lang="en-US" altLang="zh-CN" sz="2800">
                <a:solidFill>
                  <a:srgbClr val="227C9D"/>
                </a:solidFill>
                <a:latin typeface="Times New Roman" panose="02020603050405020304"/>
                <a:ea typeface="Times New Roman" panose="02020603050405020304"/>
                <a:sym typeface="+mn-ea"/>
              </a:rPr>
              <a:t>Nhận xét tổng quan:</a:t>
            </a:r>
            <a:endParaRPr lang="en-US" altLang="zh-CN" sz="2800">
              <a:solidFill>
                <a:srgbClr val="227C9D"/>
              </a:solidFill>
              <a:latin typeface="Times New Roman" panose="02020603050405020304"/>
              <a:ea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p:nvPr/>
        </p:nvPicPr>
        <p:blipFill>
          <a:blip r:embed="rId1">
            <a:alphaModFix amt="10000"/>
          </a:blip>
          <a:stretch>
            <a:fillRect/>
          </a:stretch>
        </p:blipFill>
        <p:spPr>
          <a:xfrm>
            <a:off x="-85725" y="306705"/>
            <a:ext cx="9135745" cy="5946140"/>
          </a:xfrm>
          <a:prstGeom prst="rect">
            <a:avLst/>
          </a:prstGeom>
        </p:spPr>
      </p:pic>
      <p:sp>
        <p:nvSpPr>
          <p:cNvPr id="13" name="Horizontal Scroll 12"/>
          <p:cNvSpPr/>
          <p:nvPr/>
        </p:nvSpPr>
        <p:spPr>
          <a:xfrm>
            <a:off x="1547495" y="123190"/>
            <a:ext cx="3397885" cy="864235"/>
          </a:xfrm>
          <a:prstGeom prst="horizontalScroll">
            <a:avLst/>
          </a:prstGeom>
          <a:solidFill>
            <a:schemeClr val="accent1">
              <a:alpha val="3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US" sz="2800">
                <a:solidFill>
                  <a:srgbClr val="227C9D"/>
                </a:solidFill>
                <a:latin typeface="Times New Roman" panose="02020603050405020304" charset="0"/>
                <a:cs typeface="Times New Roman" panose="02020603050405020304" charset="0"/>
              </a:rPr>
              <a:t>Kết luận và </a:t>
            </a:r>
            <a:r>
              <a:rPr lang="en-US" altLang="en-US" sz="2800">
                <a:solidFill>
                  <a:srgbClr val="227C9D"/>
                </a:solidFill>
                <a:latin typeface="Times New Roman" panose="02020603050405020304" charset="0"/>
                <a:cs typeface="Times New Roman" panose="02020603050405020304" charset="0"/>
              </a:rPr>
              <a:t>đ</a:t>
            </a:r>
            <a:r>
              <a:rPr lang="en-US" altLang="en-US" sz="2800">
                <a:solidFill>
                  <a:srgbClr val="227C9D"/>
                </a:solidFill>
                <a:latin typeface="Times New Roman" panose="02020603050405020304" charset="0"/>
                <a:cs typeface="Times New Roman" panose="02020603050405020304" charset="0"/>
              </a:rPr>
              <a:t>ề xuất</a:t>
            </a:r>
            <a:endParaRPr lang="en-US" altLang="en-US" sz="2800">
              <a:solidFill>
                <a:srgbClr val="227C9D"/>
              </a:solidFill>
              <a:latin typeface="Times New Roman" panose="02020603050405020304" charset="0"/>
              <a:cs typeface="Times New Roman" panose="02020603050405020304" charset="0"/>
            </a:endParaRPr>
          </a:p>
        </p:txBody>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4"/>
          <p:cNvGrpSpPr/>
          <p:nvPr/>
        </p:nvGrpSpPr>
        <p:grpSpPr>
          <a:xfrm rot="4229437">
            <a:off x="-4313524" y="-80386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pic>
        <p:nvPicPr>
          <p:cNvPr id="4" name="Picture 3"/>
          <p:cNvPicPr/>
          <p:nvPr/>
        </p:nvPicPr>
        <p:blipFill>
          <a:blip r:embed="rId22"/>
          <a:stretch>
            <a:fillRect/>
          </a:stretch>
        </p:blipFill>
        <p:spPr>
          <a:xfrm>
            <a:off x="899795" y="1059815"/>
            <a:ext cx="1129030" cy="985520"/>
          </a:xfrm>
          <a:prstGeom prst="rect">
            <a:avLst/>
          </a:prstGeom>
        </p:spPr>
      </p:pic>
      <p:sp>
        <p:nvSpPr>
          <p:cNvPr id="5" name="Text Box 4"/>
          <p:cNvSpPr txBox="1"/>
          <p:nvPr/>
        </p:nvSpPr>
        <p:spPr>
          <a:xfrm>
            <a:off x="2123440" y="1059815"/>
            <a:ext cx="6471285" cy="953135"/>
          </a:xfrm>
          <a:prstGeom prst="rect">
            <a:avLst/>
          </a:prstGeom>
        </p:spPr>
        <p:txBody>
          <a:bodyPr wrap="square">
            <a:spAutoFit/>
          </a:bodyPr>
          <a:p>
            <a:pPr indent="0" fontAlgn="base">
              <a:spcBef>
                <a:spcPts val="1200"/>
              </a:spcBef>
              <a:spcAft>
                <a:spcPts val="1200"/>
              </a:spcAft>
              <a:buNone/>
            </a:pPr>
            <a:r>
              <a:rPr lang="en-US" altLang="zh-CN" sz="2800" i="0">
                <a:solidFill>
                  <a:srgbClr val="227C9D"/>
                </a:solidFill>
                <a:latin typeface="Times New Roman" panose="02020603050405020304"/>
                <a:ea typeface="Times New Roman" panose="02020603050405020304"/>
              </a:rPr>
              <a:t>1. Phát triển thêm các sản phẩm từ gà (Chicken Bowl, Chicken Burrito)</a:t>
            </a:r>
            <a:endParaRPr lang="en-US" altLang="zh-CN" sz="2800" i="0">
              <a:solidFill>
                <a:srgbClr val="227C9D"/>
              </a:solidFill>
              <a:latin typeface="Times New Roman" panose="02020603050405020304"/>
              <a:ea typeface="Times New Roman" panose="02020603050405020304"/>
            </a:endParaRPr>
          </a:p>
        </p:txBody>
      </p:sp>
      <p:pic>
        <p:nvPicPr>
          <p:cNvPr id="12" name="Picture 11"/>
          <p:cNvPicPr/>
          <p:nvPr/>
        </p:nvPicPr>
        <p:blipFill>
          <a:blip r:embed="rId23"/>
          <a:stretch>
            <a:fillRect/>
          </a:stretch>
        </p:blipFill>
        <p:spPr>
          <a:xfrm>
            <a:off x="866775" y="2217420"/>
            <a:ext cx="1179195" cy="1050290"/>
          </a:xfrm>
          <a:prstGeom prst="rect">
            <a:avLst/>
          </a:prstGeom>
        </p:spPr>
      </p:pic>
      <p:sp>
        <p:nvSpPr>
          <p:cNvPr id="32" name="Text Box 31"/>
          <p:cNvSpPr txBox="1"/>
          <p:nvPr/>
        </p:nvSpPr>
        <p:spPr>
          <a:xfrm>
            <a:off x="2134235" y="2499995"/>
            <a:ext cx="6656705" cy="521970"/>
          </a:xfrm>
          <a:prstGeom prst="rect">
            <a:avLst/>
          </a:prstGeom>
        </p:spPr>
        <p:txBody>
          <a:bodyPr wrap="square">
            <a:spAutoFit/>
          </a:bodyPr>
          <a:p>
            <a:pPr indent="0" fontAlgn="base">
              <a:spcBef>
                <a:spcPts val="1200"/>
              </a:spcBef>
              <a:spcAft>
                <a:spcPts val="1200"/>
              </a:spcAft>
              <a:buNone/>
            </a:pPr>
            <a:r>
              <a:rPr lang="en-US" altLang="zh-CN" sz="2800" i="0">
                <a:solidFill>
                  <a:srgbClr val="227C9D"/>
                </a:solidFill>
                <a:latin typeface="Times New Roman" panose="02020603050405020304"/>
                <a:ea typeface="Times New Roman" panose="02020603050405020304"/>
              </a:rPr>
              <a:t>2. Tăng cường bán kèm đồ uống và món phụ</a:t>
            </a:r>
            <a:endParaRPr lang="en-US" altLang="zh-CN" sz="2800" i="0">
              <a:solidFill>
                <a:srgbClr val="227C9D"/>
              </a:solidFill>
              <a:latin typeface="Times New Roman" panose="02020603050405020304"/>
              <a:ea typeface="Times New Roman" panose="02020603050405020304"/>
            </a:endParaRPr>
          </a:p>
        </p:txBody>
      </p:sp>
      <p:pic>
        <p:nvPicPr>
          <p:cNvPr id="33" name="Picture 32"/>
          <p:cNvPicPr/>
          <p:nvPr/>
        </p:nvPicPr>
        <p:blipFill>
          <a:blip r:embed="rId24"/>
          <a:stretch>
            <a:fillRect/>
          </a:stretch>
        </p:blipFill>
        <p:spPr>
          <a:xfrm>
            <a:off x="827405" y="3523615"/>
            <a:ext cx="1201420" cy="1211580"/>
          </a:xfrm>
          <a:prstGeom prst="rect">
            <a:avLst/>
          </a:prstGeom>
        </p:spPr>
      </p:pic>
      <p:sp>
        <p:nvSpPr>
          <p:cNvPr id="38" name="Text Box 37"/>
          <p:cNvSpPr txBox="1"/>
          <p:nvPr/>
        </p:nvSpPr>
        <p:spPr>
          <a:xfrm>
            <a:off x="2134235" y="3796030"/>
            <a:ext cx="6096635" cy="521970"/>
          </a:xfrm>
          <a:prstGeom prst="rect">
            <a:avLst/>
          </a:prstGeom>
        </p:spPr>
        <p:txBody>
          <a:bodyPr wrap="square">
            <a:spAutoFit/>
          </a:bodyPr>
          <a:p>
            <a:pPr indent="0" fontAlgn="base">
              <a:spcBef>
                <a:spcPts val="1200"/>
              </a:spcBef>
              <a:spcAft>
                <a:spcPts val="1200"/>
              </a:spcAft>
              <a:buNone/>
            </a:pPr>
            <a:r>
              <a:rPr lang="en-US" altLang="zh-CN" sz="2800" i="0">
                <a:solidFill>
                  <a:srgbClr val="227C9D"/>
                </a:solidFill>
                <a:latin typeface="Times New Roman" panose="02020603050405020304"/>
                <a:ea typeface="Times New Roman" panose="02020603050405020304"/>
              </a:rPr>
              <a:t>3. Xem xét quảng bá các món khác</a:t>
            </a:r>
            <a:endParaRPr lang="en-US" altLang="zh-CN" sz="28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2" name="Up Arrow Callout 11"/>
          <p:cNvSpPr/>
          <p:nvPr/>
        </p:nvSpPr>
        <p:spPr>
          <a:xfrm>
            <a:off x="1187450" y="-146685"/>
            <a:ext cx="3708400" cy="947420"/>
          </a:xfrm>
          <a:prstGeom prst="upArrowCallout">
            <a:avLst/>
          </a:prstGeom>
          <a:solidFill>
            <a:schemeClr val="accent1">
              <a:alpha val="5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404934" y="-232258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74258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791257" y="1436891"/>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0" name="Text Box 9"/>
          <p:cNvSpPr txBox="1"/>
          <p:nvPr/>
        </p:nvSpPr>
        <p:spPr>
          <a:xfrm>
            <a:off x="1331595" y="267335"/>
            <a:ext cx="3490595" cy="521970"/>
          </a:xfrm>
          <a:prstGeom prst="rect">
            <a:avLst/>
          </a:prstGeom>
        </p:spPr>
        <p:txBody>
          <a:bodyPr wrap="square">
            <a:spAutoFit/>
          </a:bodyPr>
          <a:p>
            <a:pPr fontAlgn="base">
              <a:spcBef>
                <a:spcPts val="1200"/>
              </a:spcBef>
              <a:spcAft>
                <a:spcPts val="1200"/>
              </a:spcAft>
            </a:pPr>
            <a:r>
              <a:rPr lang="en-US" altLang="zh-CN" sz="2800" b="1" i="0">
                <a:solidFill>
                  <a:srgbClr val="227C9D"/>
                </a:solidFill>
                <a:latin typeface="Times New Roman" panose="02020603050405020304"/>
                <a:ea typeface="Times New Roman" panose="02020603050405020304"/>
              </a:rPr>
              <a:t>IV. Phân tích dữ liệu</a:t>
            </a:r>
            <a:endParaRPr lang="en-US" altLang="zh-CN" sz="2800" b="1" i="0">
              <a:solidFill>
                <a:srgbClr val="227C9D"/>
              </a:solidFill>
              <a:latin typeface="Times New Roman" panose="02020603050405020304"/>
              <a:ea typeface="Times New Roman" panose="02020603050405020304"/>
            </a:endParaRPr>
          </a:p>
        </p:txBody>
      </p:sp>
      <p:sp>
        <p:nvSpPr>
          <p:cNvPr id="13" name="Text Box 12"/>
          <p:cNvSpPr txBox="1"/>
          <p:nvPr/>
        </p:nvSpPr>
        <p:spPr>
          <a:xfrm>
            <a:off x="1043940" y="915035"/>
            <a:ext cx="7403465" cy="521970"/>
          </a:xfrm>
          <a:prstGeom prst="rect">
            <a:avLst/>
          </a:prstGeom>
        </p:spPr>
        <p:txBody>
          <a:bodyPr wrap="square">
            <a:spAutoFit/>
          </a:bodyPr>
          <a:p>
            <a:pPr fontAlgn="base">
              <a:spcBef>
                <a:spcPts val="1400"/>
              </a:spcBef>
              <a:spcAft>
                <a:spcPts val="400"/>
              </a:spcAft>
            </a:pPr>
            <a:r>
              <a:rPr lang="en-US" altLang="zh-CN" sz="2800" i="0">
                <a:solidFill>
                  <a:srgbClr val="227C9D"/>
                </a:solidFill>
                <a:latin typeface="Times New Roman" panose="02020603050405020304"/>
                <a:ea typeface="Times New Roman" panose="02020603050405020304"/>
              </a:rPr>
              <a:t>Khai phá các tập phổ biến (Frequent Itemsets)</a:t>
            </a:r>
            <a:endParaRPr lang="en-US" altLang="zh-CN" sz="2800" i="0">
              <a:solidFill>
                <a:srgbClr val="227C9D"/>
              </a:solidFill>
              <a:latin typeface="Times New Roman" panose="02020603050405020304"/>
              <a:ea typeface="Times New Roman" panose="02020603050405020304"/>
            </a:endParaRPr>
          </a:p>
        </p:txBody>
      </p:sp>
      <p:sp>
        <p:nvSpPr>
          <p:cNvPr id="35" name="Text Box 34"/>
          <p:cNvSpPr txBox="1"/>
          <p:nvPr/>
        </p:nvSpPr>
        <p:spPr>
          <a:xfrm>
            <a:off x="4694555" y="1419860"/>
            <a:ext cx="4419600" cy="1198880"/>
          </a:xfrm>
          <a:prstGeom prst="rect">
            <a:avLst/>
          </a:prstGeom>
        </p:spPr>
        <p:txBody>
          <a:bodyPr wrap="square">
            <a:spAutoFit/>
          </a:bodyPr>
          <a:p>
            <a:pPr fontAlgn="base">
              <a:spcBef>
                <a:spcPts val="1200"/>
              </a:spcBef>
              <a:spcAft>
                <a:spcPts val="1200"/>
              </a:spcAft>
              <a:buFont typeface="Arial" panose="020B0604020202020204"/>
              <a:buChar char="•"/>
            </a:pPr>
            <a:r>
              <a:rPr lang="en-US" altLang="zh-CN" sz="2400" i="0">
                <a:solidFill>
                  <a:srgbClr val="227C9D"/>
                </a:solidFill>
                <a:latin typeface="Times New Roman" panose="02020603050405020304"/>
                <a:ea typeface="Times New Roman" panose="02020603050405020304"/>
              </a:rPr>
              <a:t> Mục tiêu: </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Tìm các tập hợp sản phẩm thường xuyên được mua cùng nhau.</a:t>
            </a:r>
            <a:endParaRPr lang="en-US" altLang="zh-CN" sz="2400" i="0">
              <a:solidFill>
                <a:srgbClr val="227C9D"/>
              </a:solidFill>
              <a:latin typeface="Times New Roman" panose="02020603050405020304"/>
              <a:ea typeface="Times New Roman" panose="02020603050405020304"/>
            </a:endParaRPr>
          </a:p>
        </p:txBody>
      </p:sp>
      <p:pic>
        <p:nvPicPr>
          <p:cNvPr id="36" name="Picture 35"/>
          <p:cNvPicPr/>
          <p:nvPr/>
        </p:nvPicPr>
        <p:blipFill>
          <a:blip r:embed="rId21"/>
          <a:stretch>
            <a:fillRect/>
          </a:stretch>
        </p:blipFill>
        <p:spPr>
          <a:xfrm>
            <a:off x="107156" y="1347312"/>
            <a:ext cx="4587557" cy="3756977"/>
          </a:xfrm>
          <a:prstGeom prst="rect">
            <a:avLst/>
          </a:prstGeom>
        </p:spPr>
      </p:pic>
      <p:sp>
        <p:nvSpPr>
          <p:cNvPr id="47" name="Text Box 46"/>
          <p:cNvSpPr txBox="1"/>
          <p:nvPr/>
        </p:nvSpPr>
        <p:spPr>
          <a:xfrm>
            <a:off x="4427855" y="2727960"/>
            <a:ext cx="4776470" cy="460375"/>
          </a:xfrm>
          <a:prstGeom prst="rect">
            <a:avLst/>
          </a:prstGeom>
        </p:spPr>
        <p:txBody>
          <a:bodyPr wrap="square">
            <a:spAutoFit/>
          </a:bodyPr>
          <a:p>
            <a:pPr marL="457200" indent="0" fontAlgn="base">
              <a:spcBef>
                <a:spcPts val="1200"/>
              </a:spcBef>
              <a:spcAft>
                <a:spcPts val="1200"/>
              </a:spcAft>
              <a:buNone/>
            </a:pPr>
            <a:r>
              <a:rPr lang="en-US" altLang="zh-CN" sz="2400" b="0" i="0">
                <a:solidFill>
                  <a:srgbClr val="227C9D"/>
                </a:solidFill>
                <a:latin typeface="Times New Roman" panose="02020603050405020304"/>
                <a:ea typeface="Times New Roman" panose="02020603050405020304"/>
              </a:rPr>
              <a:t>1. Áp dụng thuật toán </a:t>
            </a:r>
            <a:r>
              <a:rPr lang="en-US" altLang="zh-CN" sz="2400" b="1" i="0">
                <a:solidFill>
                  <a:srgbClr val="227C9D"/>
                </a:solidFill>
                <a:latin typeface="Times New Roman" panose="02020603050405020304"/>
                <a:ea typeface="Times New Roman" panose="02020603050405020304"/>
              </a:rPr>
              <a:t>Apriori</a:t>
            </a:r>
            <a:r>
              <a:rPr lang="en-US" altLang="zh-CN" sz="2400" b="0" i="0">
                <a:solidFill>
                  <a:srgbClr val="227C9D"/>
                </a:solidFill>
                <a:latin typeface="Times New Roman" panose="02020603050405020304"/>
                <a:ea typeface="Times New Roman" panose="02020603050405020304"/>
              </a:rPr>
              <a:t>:</a:t>
            </a:r>
            <a:endParaRPr lang="en-US" altLang="zh-CN" sz="24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9" name="Flowchart: Preparation 38"/>
          <p:cNvSpPr/>
          <p:nvPr/>
        </p:nvSpPr>
        <p:spPr>
          <a:xfrm>
            <a:off x="6084570" y="1505585"/>
            <a:ext cx="1584325" cy="288290"/>
          </a:xfrm>
          <a:prstGeom prst="flowChartPreparation">
            <a:avLst/>
          </a:prstGeom>
          <a:solidFill>
            <a:schemeClr val="accent1">
              <a:alpha val="7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2" name="Up Arrow Callout 11"/>
          <p:cNvSpPr/>
          <p:nvPr/>
        </p:nvSpPr>
        <p:spPr>
          <a:xfrm>
            <a:off x="1187450" y="-146685"/>
            <a:ext cx="3708400" cy="947420"/>
          </a:xfrm>
          <a:prstGeom prst="upArrowCallout">
            <a:avLst/>
          </a:prstGeom>
          <a:solidFill>
            <a:schemeClr val="accent1">
              <a:alpha val="5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404934" y="-232258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791257" y="1436891"/>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0" name="Text Box 9"/>
          <p:cNvSpPr txBox="1"/>
          <p:nvPr/>
        </p:nvSpPr>
        <p:spPr>
          <a:xfrm>
            <a:off x="1331595" y="267335"/>
            <a:ext cx="3490595" cy="521970"/>
          </a:xfrm>
          <a:prstGeom prst="rect">
            <a:avLst/>
          </a:prstGeom>
        </p:spPr>
        <p:txBody>
          <a:bodyPr wrap="square">
            <a:spAutoFit/>
          </a:bodyPr>
          <a:p>
            <a:pPr fontAlgn="base">
              <a:spcBef>
                <a:spcPts val="1200"/>
              </a:spcBef>
              <a:spcAft>
                <a:spcPts val="1200"/>
              </a:spcAft>
            </a:pPr>
            <a:r>
              <a:rPr lang="en-US" altLang="zh-CN" sz="2800" b="1" i="0">
                <a:solidFill>
                  <a:srgbClr val="227C9D"/>
                </a:solidFill>
                <a:latin typeface="Times New Roman" panose="02020603050405020304"/>
                <a:ea typeface="Times New Roman" panose="02020603050405020304"/>
              </a:rPr>
              <a:t>IV. Phân tích dữ liệu</a:t>
            </a:r>
            <a:endParaRPr lang="en-US" altLang="zh-CN" sz="2800" b="1" i="0">
              <a:solidFill>
                <a:srgbClr val="227C9D"/>
              </a:solidFill>
              <a:latin typeface="Times New Roman" panose="02020603050405020304"/>
              <a:ea typeface="Times New Roman" panose="02020603050405020304"/>
            </a:endParaRPr>
          </a:p>
        </p:txBody>
      </p:sp>
      <p:sp>
        <p:nvSpPr>
          <p:cNvPr id="13" name="Text Box 12"/>
          <p:cNvSpPr txBox="1"/>
          <p:nvPr/>
        </p:nvSpPr>
        <p:spPr>
          <a:xfrm>
            <a:off x="1043940" y="915035"/>
            <a:ext cx="7403465" cy="521970"/>
          </a:xfrm>
          <a:prstGeom prst="rect">
            <a:avLst/>
          </a:prstGeom>
        </p:spPr>
        <p:txBody>
          <a:bodyPr wrap="square">
            <a:spAutoFit/>
          </a:bodyPr>
          <a:p>
            <a:pPr fontAlgn="base">
              <a:spcBef>
                <a:spcPts val="1400"/>
              </a:spcBef>
              <a:spcAft>
                <a:spcPts val="400"/>
              </a:spcAft>
            </a:pPr>
            <a:r>
              <a:rPr lang="en-US" altLang="zh-CN" sz="2800" i="0">
                <a:solidFill>
                  <a:srgbClr val="227C9D"/>
                </a:solidFill>
                <a:latin typeface="Times New Roman" panose="02020603050405020304"/>
                <a:ea typeface="Times New Roman" panose="02020603050405020304"/>
              </a:rPr>
              <a:t>Khai phá các tập phổ biến (Frequent Itemsets)</a:t>
            </a:r>
            <a:endParaRPr lang="en-US" altLang="zh-CN" sz="2800" i="0">
              <a:solidFill>
                <a:srgbClr val="227C9D"/>
              </a:solidFill>
              <a:latin typeface="Times New Roman" panose="02020603050405020304"/>
              <a:ea typeface="Times New Roman" panose="02020603050405020304"/>
            </a:endParaRPr>
          </a:p>
        </p:txBody>
      </p:sp>
      <p:pic>
        <p:nvPicPr>
          <p:cNvPr id="36" name="Picture 35"/>
          <p:cNvPicPr/>
          <p:nvPr/>
        </p:nvPicPr>
        <p:blipFill>
          <a:blip r:embed="rId21"/>
          <a:stretch>
            <a:fillRect/>
          </a:stretch>
        </p:blipFill>
        <p:spPr>
          <a:xfrm>
            <a:off x="107315" y="1563370"/>
            <a:ext cx="3548380" cy="3467100"/>
          </a:xfrm>
          <a:prstGeom prst="rect">
            <a:avLst/>
          </a:prstGeom>
        </p:spPr>
      </p:pic>
      <p:sp>
        <p:nvSpPr>
          <p:cNvPr id="38" name="Text Box 37"/>
          <p:cNvSpPr txBox="1"/>
          <p:nvPr/>
        </p:nvSpPr>
        <p:spPr>
          <a:xfrm>
            <a:off x="5761355" y="1419860"/>
            <a:ext cx="2257425" cy="460375"/>
          </a:xfrm>
          <a:prstGeom prst="rect">
            <a:avLst/>
          </a:prstGeom>
        </p:spPr>
        <p:txBody>
          <a:bodyPr wrap="square">
            <a:spAutoFit/>
          </a:bodyPr>
          <a:p>
            <a:pPr marL="457200" indent="0" fontAlgn="base">
              <a:spcBef>
                <a:spcPts val="1200"/>
              </a:spcBef>
              <a:spcAft>
                <a:spcPts val="1200"/>
              </a:spcAft>
            </a:pPr>
            <a:r>
              <a:rPr lang="en-US" altLang="zh-CN" sz="2400" b="0" i="1">
                <a:solidFill>
                  <a:srgbClr val="227C9D"/>
                </a:solidFill>
                <a:latin typeface="Times New Roman" panose="02020603050405020304"/>
                <a:ea typeface="Times New Roman" panose="02020603050405020304"/>
              </a:rPr>
              <a:t>Nhận xét:</a:t>
            </a:r>
            <a:endParaRPr lang="en-US" altLang="zh-CN" sz="2400" b="0" i="1">
              <a:solidFill>
                <a:srgbClr val="227C9D"/>
              </a:solidFill>
              <a:latin typeface="Times New Roman" panose="02020603050405020304"/>
              <a:ea typeface="Times New Roman" panose="02020603050405020304"/>
            </a:endParaRPr>
          </a:p>
        </p:txBody>
      </p:sp>
      <p:sp>
        <p:nvSpPr>
          <p:cNvPr id="4" name="Text Box 3"/>
          <p:cNvSpPr txBox="1"/>
          <p:nvPr/>
        </p:nvSpPr>
        <p:spPr>
          <a:xfrm>
            <a:off x="3564255" y="1851660"/>
            <a:ext cx="2955290" cy="460375"/>
          </a:xfrm>
          <a:prstGeom prst="rect">
            <a:avLst/>
          </a:prstGeom>
        </p:spPr>
        <p:txBody>
          <a:bodyPr wrap="square">
            <a:spAutoFit/>
          </a:bodyPr>
          <a:p>
            <a:pPr fontAlgn="base"/>
            <a:r>
              <a:rPr lang="en-US" altLang="zh-CN" sz="2400" b="0" i="1">
                <a:solidFill>
                  <a:srgbClr val="227C9D"/>
                </a:solidFill>
                <a:latin typeface="Times New Roman" panose="02020603050405020304"/>
                <a:ea typeface="Times New Roman" panose="02020603050405020304"/>
              </a:rPr>
              <a:t>Itemset phổ biến nhất:</a:t>
            </a:r>
            <a:endParaRPr lang="en-US" altLang="zh-CN" sz="2400" b="0" i="1">
              <a:solidFill>
                <a:srgbClr val="227C9D"/>
              </a:solidFill>
              <a:latin typeface="Times New Roman" panose="02020603050405020304"/>
              <a:ea typeface="Times New Roman" panose="02020603050405020304"/>
            </a:endParaRPr>
          </a:p>
        </p:txBody>
      </p:sp>
      <p:sp>
        <p:nvSpPr>
          <p:cNvPr id="5" name="Text Box 4"/>
          <p:cNvSpPr txBox="1"/>
          <p:nvPr/>
        </p:nvSpPr>
        <p:spPr>
          <a:xfrm>
            <a:off x="5147945" y="2183130"/>
            <a:ext cx="3973830" cy="46037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"Chicken Bowl" (khoảng 0.35)</a:t>
            </a:r>
            <a:endParaRPr lang="en-US" altLang="zh-CN" sz="2400" b="0" i="0">
              <a:solidFill>
                <a:srgbClr val="227C9D"/>
              </a:solidFill>
              <a:latin typeface="Times New Roman" panose="02020603050405020304"/>
              <a:ea typeface="Times New Roman" panose="02020603050405020304"/>
            </a:endParaRPr>
          </a:p>
        </p:txBody>
      </p:sp>
      <p:sp>
        <p:nvSpPr>
          <p:cNvPr id="11" name="Text Box 10"/>
          <p:cNvSpPr txBox="1"/>
          <p:nvPr/>
        </p:nvSpPr>
        <p:spPr>
          <a:xfrm>
            <a:off x="3564255" y="2635885"/>
            <a:ext cx="3241040" cy="460375"/>
          </a:xfrm>
          <a:prstGeom prst="rect">
            <a:avLst/>
          </a:prstGeom>
        </p:spPr>
        <p:txBody>
          <a:bodyPr wrap="square">
            <a:spAutoFit/>
          </a:bodyPr>
          <a:p>
            <a:pPr fontAlgn="base"/>
            <a:r>
              <a:rPr lang="en-US" altLang="zh-CN" sz="2400" b="0" i="1">
                <a:solidFill>
                  <a:srgbClr val="227C9D"/>
                </a:solidFill>
                <a:latin typeface="Times New Roman" panose="02020603050405020304"/>
                <a:ea typeface="Times New Roman" panose="02020603050405020304"/>
              </a:rPr>
              <a:t>Itemset ít phổ biến hơn:</a:t>
            </a:r>
            <a:endParaRPr lang="en-US" altLang="zh-CN" sz="2400" b="0" i="1">
              <a:solidFill>
                <a:srgbClr val="227C9D"/>
              </a:solidFill>
              <a:latin typeface="Times New Roman" panose="02020603050405020304"/>
              <a:ea typeface="Times New Roman" panose="02020603050405020304"/>
            </a:endParaRPr>
          </a:p>
        </p:txBody>
      </p:sp>
      <p:sp>
        <p:nvSpPr>
          <p:cNvPr id="16" name="Text Box 15"/>
          <p:cNvSpPr txBox="1"/>
          <p:nvPr/>
        </p:nvSpPr>
        <p:spPr>
          <a:xfrm>
            <a:off x="3851910" y="3003550"/>
            <a:ext cx="5515610" cy="46037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"6 Pack Soft Drink" hoặc "Bottled Water"</a:t>
            </a:r>
            <a:endParaRPr lang="en-US" altLang="zh-CN" sz="2400" b="0" i="0">
              <a:solidFill>
                <a:srgbClr val="227C9D"/>
              </a:solidFill>
              <a:latin typeface="Times New Roman" panose="02020603050405020304"/>
              <a:ea typeface="Times New Roman" panose="02020603050405020304"/>
            </a:endParaRPr>
          </a:p>
        </p:txBody>
      </p:sp>
      <p:sp>
        <p:nvSpPr>
          <p:cNvPr id="30" name="Text Box 29"/>
          <p:cNvSpPr txBox="1"/>
          <p:nvPr/>
        </p:nvSpPr>
        <p:spPr>
          <a:xfrm>
            <a:off x="3564255" y="3435985"/>
            <a:ext cx="3796030" cy="460375"/>
          </a:xfrm>
          <a:prstGeom prst="rect">
            <a:avLst/>
          </a:prstGeom>
        </p:spPr>
        <p:txBody>
          <a:bodyPr wrap="square">
            <a:spAutoFit/>
          </a:bodyPr>
          <a:p>
            <a:pPr fontAlgn="base"/>
            <a:r>
              <a:rPr lang="en-US" altLang="zh-CN" sz="2400" b="0" i="1">
                <a:solidFill>
                  <a:srgbClr val="227C9D"/>
                </a:solidFill>
                <a:latin typeface="Times New Roman" panose="02020603050405020304"/>
                <a:ea typeface="Times New Roman" panose="02020603050405020304"/>
              </a:rPr>
              <a:t>Các tổ hợp itemsets đặc biệt:</a:t>
            </a:r>
            <a:endParaRPr lang="en-US" altLang="zh-CN" sz="2400" b="0" i="1">
              <a:solidFill>
                <a:srgbClr val="227C9D"/>
              </a:solidFill>
              <a:latin typeface="Times New Roman" panose="02020603050405020304"/>
              <a:ea typeface="Times New Roman" panose="02020603050405020304"/>
            </a:endParaRPr>
          </a:p>
        </p:txBody>
      </p:sp>
      <p:sp>
        <p:nvSpPr>
          <p:cNvPr id="31" name="Text Box 30"/>
          <p:cNvSpPr txBox="1"/>
          <p:nvPr/>
        </p:nvSpPr>
        <p:spPr>
          <a:xfrm>
            <a:off x="5507990" y="3837305"/>
            <a:ext cx="3220085" cy="46037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"Chips and Guacamole"</a:t>
            </a:r>
            <a:endParaRPr lang="en-US" altLang="zh-CN" sz="2400" b="0" i="0">
              <a:solidFill>
                <a:srgbClr val="227C9D"/>
              </a:solidFill>
              <a:latin typeface="Times New Roman" panose="02020603050405020304"/>
              <a:ea typeface="Times New Roman" panose="02020603050405020304"/>
            </a:endParaRPr>
          </a:p>
        </p:txBody>
      </p:sp>
      <p:sp>
        <p:nvSpPr>
          <p:cNvPr id="33" name="Text Box 32"/>
          <p:cNvSpPr txBox="1"/>
          <p:nvPr/>
        </p:nvSpPr>
        <p:spPr>
          <a:xfrm>
            <a:off x="3564255" y="4200842"/>
            <a:ext cx="5080000" cy="829945"/>
          </a:xfrm>
          <a:prstGeom prst="rect">
            <a:avLst/>
          </a:prstGeom>
        </p:spPr>
        <p:txBody>
          <a:bodyPr>
            <a:spAutoFit/>
          </a:bodyPr>
          <a:p>
            <a:pPr fontAlgn="base"/>
            <a:r>
              <a:rPr lang="en-US" altLang="zh-CN" sz="2400" b="0" i="1">
                <a:solidFill>
                  <a:srgbClr val="227C9D"/>
                </a:solidFill>
                <a:latin typeface="Times New Roman" panose="02020603050405020304"/>
                <a:ea typeface="Times New Roman" panose="02020603050405020304"/>
              </a:rPr>
              <a:t>"Chicken Bowl", "Chips and Guacamole" có thể là sản phẩm chủ lực</a:t>
            </a:r>
            <a:endParaRPr lang="en-US" altLang="zh-CN" sz="2400" b="0" i="1">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15695" y="92710"/>
            <a:ext cx="511810" cy="504190"/>
          </a:xfrm>
          <a:prstGeom prst="ellipse">
            <a:avLst/>
          </a:prstGeom>
          <a:solidFill>
            <a:schemeClr val="accent1">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Picture 34"/>
          <p:cNvPicPr/>
          <p:nvPr/>
        </p:nvPicPr>
        <p:blipFill>
          <a:blip r:embed="rId1">
            <a:alphaModFix amt="5000"/>
          </a:blip>
          <a:stretch>
            <a:fillRect/>
          </a:stretch>
        </p:blipFill>
        <p:spPr>
          <a:xfrm>
            <a:off x="-125095" y="34290"/>
            <a:ext cx="9387205" cy="502285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 Box 9"/>
          <p:cNvSpPr txBox="1"/>
          <p:nvPr/>
        </p:nvSpPr>
        <p:spPr>
          <a:xfrm>
            <a:off x="659130" y="74930"/>
            <a:ext cx="6946900" cy="521970"/>
          </a:xfrm>
          <a:prstGeom prst="rect">
            <a:avLst/>
          </a:prstGeom>
        </p:spPr>
        <p:txBody>
          <a:bodyPr wrap="square">
            <a:spAutoFit/>
          </a:bodyPr>
          <a:p>
            <a:pPr marL="457200" indent="0" fontAlgn="base">
              <a:spcBef>
                <a:spcPts val="1200"/>
              </a:spcBef>
              <a:spcAft>
                <a:spcPts val="1200"/>
              </a:spcAft>
              <a:buNone/>
            </a:pPr>
            <a:r>
              <a:rPr lang="en-US" altLang="zh-CN" sz="2800" b="0" i="0">
                <a:solidFill>
                  <a:srgbClr val="227C9D"/>
                </a:solidFill>
                <a:latin typeface="Times New Roman" panose="02020603050405020304"/>
                <a:ea typeface="Times New Roman" panose="02020603050405020304"/>
              </a:rPr>
              <a:t>2. Lấy các tập phổ biến và số lần xuất hiện </a:t>
            </a:r>
            <a:endParaRPr lang="en-US" altLang="zh-CN" sz="2800" b="0" i="0">
              <a:solidFill>
                <a:srgbClr val="227C9D"/>
              </a:solidFill>
              <a:latin typeface="Times New Roman" panose="02020603050405020304"/>
              <a:ea typeface="Times New Roman" panose="02020603050405020304"/>
            </a:endParaRPr>
          </a:p>
        </p:txBody>
      </p:sp>
      <p:pic>
        <p:nvPicPr>
          <p:cNvPr id="13" name="Picture 12"/>
          <p:cNvPicPr/>
          <p:nvPr/>
        </p:nvPicPr>
        <p:blipFill>
          <a:blip r:embed="rId1"/>
          <a:stretch>
            <a:fillRect/>
          </a:stretch>
        </p:blipFill>
        <p:spPr>
          <a:xfrm>
            <a:off x="39370" y="1059815"/>
            <a:ext cx="4120515" cy="3724910"/>
          </a:xfrm>
          <a:prstGeom prst="rect">
            <a:avLst/>
          </a:prstGeom>
        </p:spPr>
      </p:pic>
      <p:sp>
        <p:nvSpPr>
          <p:cNvPr id="5" name="Text Box 4"/>
          <p:cNvSpPr txBox="1"/>
          <p:nvPr/>
        </p:nvSpPr>
        <p:spPr>
          <a:xfrm>
            <a:off x="4211955" y="699770"/>
            <a:ext cx="4591685" cy="4154170"/>
          </a:xfrm>
          <a:prstGeom prst="rect">
            <a:avLst/>
          </a:prstGeom>
        </p:spPr>
        <p:txBody>
          <a:bodyPr wrap="square">
            <a:spAutoFit/>
          </a:bodyPr>
          <a:p>
            <a:pPr fontAlgn="base">
              <a:spcBef>
                <a:spcPts val="1200"/>
              </a:spcBef>
              <a:spcAft>
                <a:spcPts val="1200"/>
              </a:spcAft>
            </a:pPr>
            <a:r>
              <a:rPr lang="en-US" altLang="zh-CN" sz="2400" b="1" i="0">
                <a:solidFill>
                  <a:srgbClr val="227C9D"/>
                </a:solidFill>
                <a:latin typeface="Times New Roman" panose="02020603050405020304"/>
                <a:ea typeface="Times New Roman" panose="02020603050405020304"/>
              </a:rPr>
              <a:t>Tóm lại:</a:t>
            </a:r>
            <a:br>
              <a:rPr lang="en-US" altLang="zh-CN" sz="2400" b="1" i="0">
                <a:solidFill>
                  <a:srgbClr val="227C9D"/>
                </a:solidFill>
                <a:latin typeface="Times New Roman" panose="02020603050405020304"/>
                <a:ea typeface="Times New Roman" panose="02020603050405020304"/>
              </a:rPr>
            </a:br>
            <a:r>
              <a:rPr lang="en-US" altLang="zh-CN" sz="2400" b="1" i="0">
                <a:solidFill>
                  <a:srgbClr val="227C9D"/>
                </a:solidFill>
                <a:latin typeface="Times New Roman" panose="02020603050405020304"/>
                <a:ea typeface="Times New Roman" panose="02020603050405020304"/>
              </a:rPr>
              <a:t>- </a:t>
            </a:r>
            <a:r>
              <a:rPr lang="en-US" altLang="zh-CN" sz="2400" b="0" i="0">
                <a:solidFill>
                  <a:srgbClr val="227C9D"/>
                </a:solidFill>
                <a:latin typeface="Times New Roman" panose="02020603050405020304"/>
                <a:ea typeface="Times New Roman" panose="02020603050405020304"/>
              </a:rPr>
              <a:t>Canned Soft Drink và Chips là cặp món liên kết mạnh mẽ nhất.</a:t>
            </a:r>
            <a:br>
              <a:rPr lang="en-US" altLang="zh-CN" sz="2400" b="0" i="0">
                <a:solidFill>
                  <a:srgbClr val="227C9D"/>
                </a:solidFill>
                <a:latin typeface="Times New Roman" panose="02020603050405020304"/>
                <a:ea typeface="Times New Roman" panose="02020603050405020304"/>
              </a:rPr>
            </a:br>
            <a:r>
              <a:rPr lang="en-US" altLang="zh-CN" sz="2400" b="0" i="0">
                <a:solidFill>
                  <a:srgbClr val="227C9D"/>
                </a:solidFill>
                <a:latin typeface="Times New Roman" panose="02020603050405020304"/>
                <a:ea typeface="Times New Roman" panose="02020603050405020304"/>
              </a:rPr>
              <a:t>- Chicken Bowl là món chính phổ biến, có liên kết tốt với cả Chips và đồ uống.</a:t>
            </a:r>
            <a:br>
              <a:rPr lang="en-US" altLang="zh-CN" sz="2400" b="0" i="0">
                <a:solidFill>
                  <a:srgbClr val="227C9D"/>
                </a:solidFill>
                <a:latin typeface="Times New Roman" panose="02020603050405020304"/>
                <a:ea typeface="Times New Roman" panose="02020603050405020304"/>
              </a:rPr>
            </a:br>
            <a:r>
              <a:rPr lang="en-US" altLang="zh-CN" sz="2400" b="0" i="0">
                <a:solidFill>
                  <a:srgbClr val="227C9D"/>
                </a:solidFill>
                <a:latin typeface="Times New Roman" panose="02020603050405020304"/>
                <a:ea typeface="Times New Roman" panose="02020603050405020304"/>
              </a:rPr>
              <a:t>- Các luật với Bottled Water cũng đáng chú ý, đặc biệt cho nhóm khách hàng quan tâm đến sức khỏe.</a:t>
            </a:r>
            <a:br>
              <a:rPr lang="en-US" altLang="zh-CN" sz="2400" b="0" i="0">
                <a:solidFill>
                  <a:srgbClr val="227C9D"/>
                </a:solidFill>
                <a:latin typeface="Times New Roman" panose="02020603050405020304"/>
                <a:ea typeface="Times New Roman" panose="02020603050405020304"/>
              </a:rPr>
            </a:br>
            <a:r>
              <a:rPr lang="en-US" altLang="zh-CN" sz="2400" b="1" i="0">
                <a:solidFill>
                  <a:srgbClr val="227C9D"/>
                </a:solidFill>
                <a:latin typeface="Times New Roman" panose="02020603050405020304"/>
                <a:ea typeface="Times New Roman" panose="02020603050405020304"/>
              </a:rPr>
              <a:t>→</a:t>
            </a:r>
            <a:r>
              <a:rPr lang="en-US" altLang="zh-CN" sz="2400" b="0" i="0">
                <a:solidFill>
                  <a:srgbClr val="227C9D"/>
                </a:solidFill>
                <a:latin typeface="Times New Roman" panose="02020603050405020304"/>
                <a:ea typeface="Times New Roman" panose="02020603050405020304"/>
              </a:rPr>
              <a:t>Đẩy mạnh bán chéo các món phổ biến với luật liên kết có Lift cao.</a:t>
            </a:r>
            <a:endParaRPr lang="en-US" altLang="zh-CN" sz="24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gular Pentagon 44"/>
          <p:cNvSpPr/>
          <p:nvPr/>
        </p:nvSpPr>
        <p:spPr>
          <a:xfrm>
            <a:off x="5426710" y="843280"/>
            <a:ext cx="2592070" cy="431800"/>
          </a:xfrm>
          <a:prstGeom prst="pentagon">
            <a:avLst/>
          </a:prstGeom>
          <a:solidFill>
            <a:schemeClr val="accent2">
              <a:lumMod val="20000"/>
              <a:lumOff val="80000"/>
              <a:alpha val="6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Picture 34"/>
          <p:cNvPicPr/>
          <p:nvPr/>
        </p:nvPicPr>
        <p:blipFill>
          <a:blip r:embed="rId1">
            <a:alphaModFix amt="5000"/>
          </a:blip>
          <a:stretch>
            <a:fillRect/>
          </a:stretch>
        </p:blipFill>
        <p:spPr>
          <a:xfrm>
            <a:off x="-125095" y="34290"/>
            <a:ext cx="9387205" cy="502285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4"/>
          <p:cNvGrpSpPr/>
          <p:nvPr/>
        </p:nvGrpSpPr>
        <p:grpSpPr>
          <a:xfrm rot="4229437">
            <a:off x="-189199"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8" name="Snip Diagonal Corner Rectangle 37"/>
          <p:cNvSpPr/>
          <p:nvPr/>
        </p:nvSpPr>
        <p:spPr>
          <a:xfrm>
            <a:off x="1043305" y="123190"/>
            <a:ext cx="6985000" cy="575945"/>
          </a:xfrm>
          <a:prstGeom prst="snip2DiagRect">
            <a:avLst/>
          </a:prstGeom>
          <a:solidFill>
            <a:schemeClr val="accent1">
              <a:alpha val="78000"/>
            </a:schemeClr>
          </a:solidFill>
          <a:ln>
            <a:noFill/>
          </a:ln>
          <a:effectLst>
            <a:glow rad="38100">
              <a:schemeClr val="accent4">
                <a:satMod val="175000"/>
                <a:alpha val="40000"/>
              </a:schemeClr>
            </a:glow>
            <a:outerShdw blurRad="50800" dist="38100" dir="2700000" algn="tl" rotWithShape="0">
              <a:srgbClr val="FCEDED">
                <a:alpha val="40000"/>
              </a:srgbClr>
            </a:outerShdw>
          </a:effectLst>
          <a:scene3d>
            <a:camera prst="orthographicFront"/>
            <a:lightRig rig="flood" dir="t">
              <a:rot lat="0" lon="0" rev="0"/>
            </a:lightRig>
          </a:scene3d>
          <a:sp3d prstMaterial="fla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39266" y="-1840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8459797" y="-596696"/>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p>
            <a:endParaRPr lang="en-US"/>
          </a:p>
        </p:txBody>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p>
            <a:endParaRPr lang="en-US"/>
          </a:p>
        </p:txBody>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34" name="Text Box 33"/>
          <p:cNvSpPr txBox="1"/>
          <p:nvPr/>
        </p:nvSpPr>
        <p:spPr>
          <a:xfrm>
            <a:off x="5939790" y="846455"/>
            <a:ext cx="1754505" cy="521970"/>
          </a:xfrm>
          <a:prstGeom prst="rect">
            <a:avLst/>
          </a:prstGeom>
        </p:spPr>
        <p:txBody>
          <a:bodyPr wrap="square">
            <a:spAutoFit/>
          </a:bodyPr>
          <a:p>
            <a:pPr fontAlgn="base">
              <a:spcBef>
                <a:spcPts val="1200"/>
              </a:spcBef>
              <a:spcAft>
                <a:spcPts val="1200"/>
              </a:spcAft>
            </a:pPr>
            <a:r>
              <a:rPr lang="en-US" altLang="zh-CN" sz="2800" b="0" i="0">
                <a:solidFill>
                  <a:srgbClr val="227C9D"/>
                </a:solidFill>
                <a:latin typeface="Times New Roman" panose="02020603050405020304"/>
                <a:ea typeface="Times New Roman" panose="02020603050405020304"/>
              </a:rPr>
              <a:t>Nhận xét:</a:t>
            </a:r>
            <a:endParaRPr lang="en-US" altLang="zh-CN" sz="2800" b="0" i="0">
              <a:solidFill>
                <a:srgbClr val="227C9D"/>
              </a:solidFill>
              <a:latin typeface="Times New Roman" panose="02020603050405020304"/>
              <a:ea typeface="Times New Roman" panose="02020603050405020304"/>
            </a:endParaRPr>
          </a:p>
        </p:txBody>
      </p:sp>
      <p:sp>
        <p:nvSpPr>
          <p:cNvPr id="36" name="Text Box 35"/>
          <p:cNvSpPr txBox="1"/>
          <p:nvPr/>
        </p:nvSpPr>
        <p:spPr>
          <a:xfrm>
            <a:off x="530860" y="195580"/>
            <a:ext cx="7949565" cy="381000"/>
          </a:xfrm>
          <a:prstGeom prst="rect">
            <a:avLst/>
          </a:prstGeom>
        </p:spPr>
        <p:txBody>
          <a:bodyPr wrap="square">
            <a:noAutofit/>
          </a:bodyPr>
          <a:p>
            <a:pPr marL="457200" indent="0" fontAlgn="base">
              <a:spcBef>
                <a:spcPts val="1200"/>
              </a:spcBef>
              <a:spcAft>
                <a:spcPts val="1200"/>
              </a:spcAft>
              <a:buNone/>
            </a:pPr>
            <a:r>
              <a:rPr lang="en-US" altLang="zh-CN" sz="2800" b="0" i="0">
                <a:solidFill>
                  <a:srgbClr val="227C9D"/>
                </a:solidFill>
                <a:latin typeface="Times New Roman" panose="02020603050405020304"/>
                <a:ea typeface="Times New Roman" panose="02020603050405020304"/>
              </a:rPr>
              <a:t>3. Tạo danh sách sản phẩm trong từng đơn hàng</a:t>
            </a:r>
            <a:endParaRPr lang="en-US" altLang="zh-CN" sz="2800" b="0" i="0">
              <a:solidFill>
                <a:srgbClr val="227C9D"/>
              </a:solidFill>
              <a:latin typeface="Times New Roman" panose="02020603050405020304"/>
              <a:ea typeface="Times New Roman" panose="02020603050405020304"/>
            </a:endParaRPr>
          </a:p>
        </p:txBody>
      </p:sp>
      <p:pic>
        <p:nvPicPr>
          <p:cNvPr id="39" name="Picture 38"/>
          <p:cNvPicPr/>
          <p:nvPr/>
        </p:nvPicPr>
        <p:blipFill>
          <a:blip r:embed="rId22"/>
          <a:stretch>
            <a:fillRect/>
          </a:stretch>
        </p:blipFill>
        <p:spPr>
          <a:xfrm>
            <a:off x="107315" y="771525"/>
            <a:ext cx="4740910" cy="4309745"/>
          </a:xfrm>
          <a:prstGeom prst="rect">
            <a:avLst/>
          </a:prstGeom>
        </p:spPr>
      </p:pic>
      <p:sp>
        <p:nvSpPr>
          <p:cNvPr id="41" name="Text Box 40"/>
          <p:cNvSpPr txBox="1"/>
          <p:nvPr/>
        </p:nvSpPr>
        <p:spPr>
          <a:xfrm>
            <a:off x="4932045" y="1443355"/>
            <a:ext cx="4130040" cy="3415030"/>
          </a:xfrm>
          <a:prstGeom prst="rect">
            <a:avLst/>
          </a:prstGeom>
        </p:spPr>
        <p:txBody>
          <a:bodyPr wrap="square">
            <a:spAutoFit/>
          </a:bodyPr>
          <a:p>
            <a:pPr fontAlgn="base">
              <a:spcBef>
                <a:spcPts val="1200"/>
              </a:spcBef>
              <a:spcAft>
                <a:spcPct val="0"/>
              </a:spcAft>
              <a:buFont typeface="Arial" panose="020B0604020202020204"/>
              <a:buChar char="•"/>
            </a:pPr>
            <a:r>
              <a:rPr lang="en-US" altLang="zh-CN" sz="2400" b="0" i="0">
                <a:solidFill>
                  <a:srgbClr val="227C9D"/>
                </a:solidFill>
                <a:latin typeface="Times New Roman" panose="02020603050405020304"/>
                <a:ea typeface="Times New Roman" panose="02020603050405020304"/>
              </a:rPr>
              <a:t> Biểu đồ này rất hữu ích để phân tích hành vi mua hàng và nhận biết các sản phẩm thường được mua cùng nhau.</a:t>
            </a:r>
            <a:br>
              <a:rPr lang="en-US" altLang="zh-CN" sz="2400" b="0" i="0">
                <a:solidFill>
                  <a:srgbClr val="227C9D"/>
                </a:solidFill>
                <a:latin typeface="Times New Roman" panose="02020603050405020304"/>
                <a:ea typeface="Times New Roman" panose="02020603050405020304"/>
              </a:rPr>
            </a:br>
            <a:endParaRPr lang="en-US" altLang="zh-CN" sz="2400" b="0" i="0">
              <a:solidFill>
                <a:srgbClr val="227C9D"/>
              </a:solidFill>
              <a:latin typeface="Times New Roman" panose="02020603050405020304"/>
              <a:ea typeface="Times New Roman" panose="02020603050405020304"/>
            </a:endParaRPr>
          </a:p>
          <a:p>
            <a:pPr fontAlgn="base">
              <a:spcBef>
                <a:spcPct val="0"/>
              </a:spcBef>
              <a:spcAft>
                <a:spcPts val="1200"/>
              </a:spcAft>
              <a:buFont typeface="Arial" panose="020B0604020202020204"/>
              <a:buChar char="•"/>
            </a:pPr>
            <a:r>
              <a:rPr lang="en-US" altLang="zh-CN" sz="2400" b="0" i="0">
                <a:solidFill>
                  <a:srgbClr val="227C9D"/>
                </a:solidFill>
                <a:latin typeface="Times New Roman" panose="02020603050405020304"/>
                <a:ea typeface="Times New Roman" panose="02020603050405020304"/>
              </a:rPr>
              <a:t> Có một số sản phẩm có mối tương quan cao, đặc biệt là những sản phẩm thuộc cùng danh mục.</a:t>
            </a:r>
            <a:endParaRPr lang="en-US" altLang="zh-CN" sz="2400" b="0" i="0">
              <a:solidFill>
                <a:srgbClr val="227C9D"/>
              </a:solidFill>
              <a:latin typeface="Times New Roman" panose="02020603050405020304"/>
              <a:ea typeface="Times New Roman" panose="02020603050405020304"/>
            </a:endParaRPr>
          </a:p>
        </p:txBody>
      </p:sp>
      <p:sp>
        <p:nvSpPr>
          <p:cNvPr id="46" name="Quad Arrow Callout 45"/>
          <p:cNvSpPr/>
          <p:nvPr/>
        </p:nvSpPr>
        <p:spPr>
          <a:xfrm>
            <a:off x="7514590" y="843280"/>
            <a:ext cx="504190" cy="432435"/>
          </a:xfrm>
          <a:prstGeom prst="quadArrowCallout">
            <a:avLst/>
          </a:prstGeom>
          <a:pattFill prst="sphere">
            <a:fgClr>
              <a:schemeClr val="accent1"/>
            </a:fgClr>
            <a:bgClr>
              <a:schemeClr val="bg1"/>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 name="Quad Arrow Callout 48"/>
          <p:cNvSpPr/>
          <p:nvPr/>
        </p:nvSpPr>
        <p:spPr>
          <a:xfrm>
            <a:off x="5363845" y="846455"/>
            <a:ext cx="504190" cy="432435"/>
          </a:xfrm>
          <a:prstGeom prst="quadArrowCallout">
            <a:avLst/>
          </a:prstGeom>
          <a:pattFill prst="sphere">
            <a:fgClr>
              <a:schemeClr val="accent1"/>
            </a:fgClr>
            <a:bgClr>
              <a:schemeClr val="bg1"/>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5562238" y="-231122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 name="Round Diagonal Corner Rectangle 2"/>
          <p:cNvSpPr/>
          <p:nvPr/>
        </p:nvSpPr>
        <p:spPr>
          <a:xfrm>
            <a:off x="1330960" y="104775"/>
            <a:ext cx="4896485" cy="864235"/>
          </a:xfrm>
          <a:prstGeom prst="round2DiagRect">
            <a:avLst/>
          </a:prstGeom>
          <a:solidFill>
            <a:srgbClr val="FFF5F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 name="Round Diagonal Corner Rectangle 29"/>
          <p:cNvSpPr/>
          <p:nvPr/>
        </p:nvSpPr>
        <p:spPr>
          <a:xfrm>
            <a:off x="1403350" y="721360"/>
            <a:ext cx="5532755" cy="828675"/>
          </a:xfrm>
          <a:prstGeom prst="round2Diag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Freeform 15"/>
          <p:cNvSpPr/>
          <p:nvPr/>
        </p:nvSpPr>
        <p:spPr>
          <a:xfrm>
            <a:off x="8244341" y="4444030"/>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8602096" y="4068745"/>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8602096" y="46106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 name="Freeform 17"/>
          <p:cNvSpPr/>
          <p:nvPr/>
        </p:nvSpPr>
        <p:spPr>
          <a:xfrm rot="5400000" flipH="1" flipV="1">
            <a:off x="8602137" y="-58755"/>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 name="Freeform 18"/>
          <p:cNvSpPr/>
          <p:nvPr/>
        </p:nvSpPr>
        <p:spPr>
          <a:xfrm rot="-10800000" flipH="1" flipV="1">
            <a:off x="8602137" y="483149"/>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1" name="Round Diagonal Corner Rectangle 30"/>
          <p:cNvSpPr/>
          <p:nvPr/>
        </p:nvSpPr>
        <p:spPr>
          <a:xfrm>
            <a:off x="1436370" y="1379220"/>
            <a:ext cx="6087745" cy="795655"/>
          </a:xfrm>
          <a:prstGeom prst="round2Diag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Round Diagonal Corner Rectangle 31"/>
          <p:cNvSpPr/>
          <p:nvPr/>
        </p:nvSpPr>
        <p:spPr>
          <a:xfrm>
            <a:off x="1383665" y="2103120"/>
            <a:ext cx="6641465" cy="788670"/>
          </a:xfrm>
          <a:prstGeom prst="round2DiagRect">
            <a:avLst/>
          </a:prstGeom>
          <a:solidFill>
            <a:schemeClr val="accent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Round Diagonal Corner Rectangle 32"/>
          <p:cNvSpPr/>
          <p:nvPr/>
        </p:nvSpPr>
        <p:spPr>
          <a:xfrm>
            <a:off x="1391285" y="2843530"/>
            <a:ext cx="6934835" cy="824230"/>
          </a:xfrm>
          <a:prstGeom prst="round2Diag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rot="5400000">
            <a:off x="-1256030" y="2054225"/>
            <a:ext cx="3991610" cy="1120775"/>
          </a:xfrm>
          <a:prstGeom prst="rect">
            <a:avLst/>
          </a:prstGeom>
          <a:noFill/>
        </p:spPr>
        <p:txBody>
          <a:bodyPr wrap="square" rtlCol="0">
            <a:noAutofit/>
          </a:bodyPr>
          <a:p>
            <a:pPr algn="ctr"/>
            <a:r>
              <a:rPr lang="en-US" sz="6600" b="1">
                <a:solidFill>
                  <a:schemeClr val="bg1"/>
                </a:solidFill>
                <a:latin typeface="Times New Roman" panose="02020603050405020304" charset="0"/>
                <a:cs typeface="Times New Roman" panose="02020603050405020304" charset="0"/>
              </a:rPr>
              <a:t>Nội dung :</a:t>
            </a:r>
            <a:endParaRPr lang="en-US" sz="6600" b="1">
              <a:solidFill>
                <a:schemeClr val="bg1"/>
              </a:solidFill>
              <a:latin typeface="Times New Roman" panose="02020603050405020304" charset="0"/>
              <a:cs typeface="Times New Roman" panose="02020603050405020304" charset="0"/>
            </a:endParaRPr>
          </a:p>
        </p:txBody>
      </p:sp>
      <p:sp>
        <p:nvSpPr>
          <p:cNvPr id="36" name="Text Box 35"/>
          <p:cNvSpPr txBox="1"/>
          <p:nvPr/>
        </p:nvSpPr>
        <p:spPr>
          <a:xfrm>
            <a:off x="1887855" y="166370"/>
            <a:ext cx="458089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1. Mục đích</a:t>
            </a:r>
            <a:endParaRPr lang="en-US" sz="3200">
              <a:solidFill>
                <a:srgbClr val="227C9D"/>
              </a:solidFill>
              <a:latin typeface="Times New Roman" panose="02020603050405020304" charset="0"/>
              <a:cs typeface="Times New Roman" panose="02020603050405020304" charset="0"/>
            </a:endParaRPr>
          </a:p>
        </p:txBody>
      </p:sp>
      <p:sp>
        <p:nvSpPr>
          <p:cNvPr id="38" name="Text Box 37"/>
          <p:cNvSpPr txBox="1"/>
          <p:nvPr/>
        </p:nvSpPr>
        <p:spPr>
          <a:xfrm>
            <a:off x="1895475" y="772795"/>
            <a:ext cx="458089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2. Hướng ứng dụng</a:t>
            </a:r>
            <a:endParaRPr lang="en-US" sz="3200">
              <a:solidFill>
                <a:srgbClr val="227C9D"/>
              </a:solidFill>
              <a:latin typeface="Times New Roman" panose="02020603050405020304" charset="0"/>
              <a:cs typeface="Times New Roman" panose="02020603050405020304" charset="0"/>
            </a:endParaRPr>
          </a:p>
        </p:txBody>
      </p:sp>
      <p:sp>
        <p:nvSpPr>
          <p:cNvPr id="39" name="Text Box 38"/>
          <p:cNvSpPr txBox="1"/>
          <p:nvPr/>
        </p:nvSpPr>
        <p:spPr>
          <a:xfrm>
            <a:off x="1887855" y="1455420"/>
            <a:ext cx="458089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3. Phương pháp phân tích</a:t>
            </a:r>
            <a:endParaRPr lang="en-US" sz="3200">
              <a:solidFill>
                <a:srgbClr val="227C9D"/>
              </a:solidFill>
              <a:latin typeface="Times New Roman" panose="02020603050405020304" charset="0"/>
              <a:cs typeface="Times New Roman" panose="02020603050405020304" charset="0"/>
            </a:endParaRPr>
          </a:p>
        </p:txBody>
      </p:sp>
      <p:sp>
        <p:nvSpPr>
          <p:cNvPr id="40" name="Text Box 39"/>
          <p:cNvSpPr txBox="1"/>
          <p:nvPr/>
        </p:nvSpPr>
        <p:spPr>
          <a:xfrm>
            <a:off x="1887855" y="2180590"/>
            <a:ext cx="458089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4. Nguồn dữ liệu</a:t>
            </a:r>
            <a:endParaRPr lang="en-US" sz="3200">
              <a:solidFill>
                <a:srgbClr val="227C9D"/>
              </a:solidFill>
              <a:latin typeface="Times New Roman" panose="02020603050405020304" charset="0"/>
              <a:cs typeface="Times New Roman" panose="02020603050405020304" charset="0"/>
            </a:endParaRPr>
          </a:p>
        </p:txBody>
      </p:sp>
      <p:sp>
        <p:nvSpPr>
          <p:cNvPr id="41" name="Text Box 40"/>
          <p:cNvSpPr txBox="1"/>
          <p:nvPr/>
        </p:nvSpPr>
        <p:spPr>
          <a:xfrm>
            <a:off x="1895475" y="2896235"/>
            <a:ext cx="458089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5. Lý do chọn đề tài</a:t>
            </a:r>
            <a:endParaRPr lang="en-US" sz="3200">
              <a:solidFill>
                <a:srgbClr val="227C9D"/>
              </a:solidFill>
              <a:latin typeface="Times New Roman" panose="02020603050405020304" charset="0"/>
              <a:cs typeface="Times New Roman" panose="02020603050405020304" charset="0"/>
            </a:endParaRPr>
          </a:p>
        </p:txBody>
      </p:sp>
      <p:sp>
        <p:nvSpPr>
          <p:cNvPr id="34" name="Round Diagonal Corner Rectangle 33"/>
          <p:cNvSpPr/>
          <p:nvPr/>
        </p:nvSpPr>
        <p:spPr>
          <a:xfrm>
            <a:off x="1259205" y="3556000"/>
            <a:ext cx="7473315" cy="8299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Text Box 41"/>
          <p:cNvSpPr txBox="1"/>
          <p:nvPr/>
        </p:nvSpPr>
        <p:spPr>
          <a:xfrm>
            <a:off x="1866900" y="3630930"/>
            <a:ext cx="4897755"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6. Mô tả quá trình phân tích</a:t>
            </a:r>
            <a:endParaRPr lang="en-US" sz="3200">
              <a:solidFill>
                <a:srgbClr val="227C9D"/>
              </a:solidFill>
              <a:latin typeface="Times New Roman" panose="02020603050405020304" charset="0"/>
              <a:cs typeface="Times New Roman" panose="02020603050405020304" charset="0"/>
            </a:endParaRPr>
          </a:p>
        </p:txBody>
      </p:sp>
      <p:sp>
        <p:nvSpPr>
          <p:cNvPr id="11" name="Round Diagonal Corner Rectangle 10"/>
          <p:cNvSpPr/>
          <p:nvPr/>
        </p:nvSpPr>
        <p:spPr>
          <a:xfrm>
            <a:off x="1331595" y="4244340"/>
            <a:ext cx="7642860" cy="742315"/>
          </a:xfrm>
          <a:prstGeom prst="round2DiagRect">
            <a:avLst/>
          </a:prstGeom>
          <a:solidFill>
            <a:srgbClr val="EE9D9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1874520" y="4365625"/>
            <a:ext cx="4897755"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7. Kết luận và đề xuất</a:t>
            </a:r>
            <a:endParaRPr lang="en-US" sz="3200">
              <a:solidFill>
                <a:srgbClr val="227C9D"/>
              </a:solidFill>
              <a:latin typeface="Times New Roman" panose="02020603050405020304" charset="0"/>
              <a:cs typeface="Times New Roman" panose="02020603050405020304" charset="0"/>
            </a:endParaRPr>
          </a:p>
        </p:txBody>
      </p:sp>
      <p:grpSp>
        <p:nvGrpSpPr>
          <p:cNvPr id="7" name="Group 19"/>
          <p:cNvGrpSpPr/>
          <p:nvPr/>
        </p:nvGrpSpPr>
        <p:grpSpPr>
          <a:xfrm rot="0">
            <a:off x="-108585" y="-21590"/>
            <a:ext cx="1613535" cy="5212080"/>
            <a:chOff x="0" y="0"/>
            <a:chExt cx="1592438" cy="270714"/>
          </a:xfrm>
        </p:grpSpPr>
        <p:sp>
          <p:nvSpPr>
            <p:cNvPr id="8" name="Freeform 20"/>
            <p:cNvSpPr/>
            <p:nvPr/>
          </p:nvSpPr>
          <p:spPr>
            <a:xfrm>
              <a:off x="0" y="0"/>
              <a:ext cx="1592438" cy="270714"/>
            </a:xfrm>
            <a:custGeom>
              <a:avLst/>
              <a:gdLst/>
              <a:ahLst/>
              <a:cxnLst/>
              <a:rect l="l" t="t" r="r" b="b"/>
              <a:pathLst>
                <a:path w="1592438" h="270714">
                  <a:moveTo>
                    <a:pt x="66071" y="0"/>
                  </a:moveTo>
                  <a:lnTo>
                    <a:pt x="1526367" y="0"/>
                  </a:lnTo>
                  <a:cubicBezTo>
                    <a:pt x="1543890" y="0"/>
                    <a:pt x="1560695" y="6961"/>
                    <a:pt x="1573086" y="19352"/>
                  </a:cubicBezTo>
                  <a:cubicBezTo>
                    <a:pt x="1585477" y="31742"/>
                    <a:pt x="1592438" y="48548"/>
                    <a:pt x="1592438" y="66071"/>
                  </a:cubicBezTo>
                  <a:lnTo>
                    <a:pt x="1592438" y="204644"/>
                  </a:lnTo>
                  <a:cubicBezTo>
                    <a:pt x="1592438" y="241133"/>
                    <a:pt x="1562857" y="270714"/>
                    <a:pt x="1526367" y="270714"/>
                  </a:cubicBezTo>
                  <a:lnTo>
                    <a:pt x="66071" y="270714"/>
                  </a:lnTo>
                  <a:cubicBezTo>
                    <a:pt x="48548" y="270714"/>
                    <a:pt x="31742" y="263753"/>
                    <a:pt x="19352" y="251363"/>
                  </a:cubicBezTo>
                  <a:cubicBezTo>
                    <a:pt x="6961" y="238972"/>
                    <a:pt x="0" y="222167"/>
                    <a:pt x="0" y="204644"/>
                  </a:cubicBezTo>
                  <a:lnTo>
                    <a:pt x="0" y="66071"/>
                  </a:lnTo>
                  <a:cubicBezTo>
                    <a:pt x="0" y="48548"/>
                    <a:pt x="6961" y="31742"/>
                    <a:pt x="19352" y="19352"/>
                  </a:cubicBezTo>
                  <a:cubicBezTo>
                    <a:pt x="31742" y="6961"/>
                    <a:pt x="48548" y="0"/>
                    <a:pt x="66071" y="0"/>
                  </a:cubicBezTo>
                  <a:close/>
                </a:path>
              </a:pathLst>
            </a:custGeom>
            <a:solidFill>
              <a:srgbClr val="227C9D"/>
            </a:solidFill>
          </p:spPr>
        </p:sp>
        <p:sp>
          <p:nvSpPr>
            <p:cNvPr id="10" name="TextBox 21"/>
            <p:cNvSpPr txBox="1"/>
            <p:nvPr/>
          </p:nvSpPr>
          <p:spPr>
            <a:xfrm>
              <a:off x="0" y="19050"/>
              <a:ext cx="1592438" cy="251664"/>
            </a:xfrm>
            <a:prstGeom prst="rect">
              <a:avLst/>
            </a:prstGeom>
          </p:spPr>
          <p:txBody>
            <a:bodyPr lIns="25399" tIns="25399" rIns="25399" bIns="25399" rtlCol="0" anchor="ctr"/>
            <a:p>
              <a:pPr algn="ctr">
                <a:lnSpc>
                  <a:spcPts val="2125"/>
                </a:lnSpc>
              </a:pPr>
              <a:endParaRPr sz="840"/>
            </a:p>
          </p:txBody>
        </p:sp>
      </p:grpSp>
      <p:sp>
        <p:nvSpPr>
          <p:cNvPr id="35" name="Text Box 34"/>
          <p:cNvSpPr txBox="1"/>
          <p:nvPr/>
        </p:nvSpPr>
        <p:spPr>
          <a:xfrm rot="16200000">
            <a:off x="-1297305" y="1918335"/>
            <a:ext cx="3991610" cy="1120775"/>
          </a:xfrm>
          <a:prstGeom prst="rect">
            <a:avLst/>
          </a:prstGeom>
          <a:noFill/>
        </p:spPr>
        <p:txBody>
          <a:bodyPr wrap="square" rtlCol="0">
            <a:noAutofit/>
            <a:scene3d>
              <a:camera prst="orthographicFront"/>
              <a:lightRig rig="threePt" dir="t"/>
            </a:scene3d>
          </a:bodyPr>
          <a:p>
            <a:pPr algn="ctr"/>
            <a:r>
              <a:rPr lang="en-US" sz="6600" b="1">
                <a:ln w="12700">
                  <a:solidFill>
                    <a:schemeClr val="tx2">
                      <a:lumMod val="75000"/>
                    </a:schemeClr>
                  </a:solidFill>
                  <a:prstDash val="solid"/>
                </a:ln>
                <a:pattFill prst="dkUpDiag">
                  <a:fgClr>
                    <a:schemeClr val="tx2"/>
                  </a:fgClr>
                  <a:bgClr>
                    <a:schemeClr val="tx2">
                      <a:lumMod val="20000"/>
                      <a:lumOff val="80000"/>
                    </a:schemeClr>
                  </a:bgClr>
                </a:pattFill>
                <a:effectLst>
                  <a:innerShdw blurRad="63500" dist="50800" dir="13500000">
                    <a:prstClr val="black">
                      <a:alpha val="50000"/>
                    </a:prstClr>
                  </a:innerShdw>
                </a:effectLst>
                <a:latin typeface="Times New Roman" panose="02020603050405020304" charset="0"/>
                <a:cs typeface="Times New Roman" panose="02020603050405020304" charset="0"/>
              </a:rPr>
              <a:t>Nội dung :</a:t>
            </a:r>
            <a:endParaRPr lang="en-US" sz="6600" b="1">
              <a:ln w="12700">
                <a:solidFill>
                  <a:schemeClr val="tx2">
                    <a:lumMod val="75000"/>
                  </a:schemeClr>
                </a:solidFill>
                <a:prstDash val="solid"/>
              </a:ln>
              <a:pattFill prst="dkUpDiag">
                <a:fgClr>
                  <a:schemeClr val="tx2"/>
                </a:fgClr>
                <a:bgClr>
                  <a:schemeClr val="tx2">
                    <a:lumMod val="20000"/>
                    <a:lumOff val="80000"/>
                  </a:schemeClr>
                </a:bgClr>
              </a:pattFill>
              <a:effectLst>
                <a:innerShdw blurRad="63500" dist="50800" dir="13500000">
                  <a:prstClr val="black">
                    <a:alpha val="50000"/>
                  </a:prstClr>
                </a:innerShdw>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1">
            <a:alphaModFix amt="5000"/>
          </a:blip>
          <a:stretch>
            <a:fillRect/>
          </a:stretch>
        </p:blipFill>
        <p:spPr>
          <a:xfrm>
            <a:off x="-125095" y="34290"/>
            <a:ext cx="9387205" cy="5022850"/>
          </a:xfrm>
          <a:prstGeom prst="rect">
            <a:avLst/>
          </a:prstGeom>
        </p:spPr>
      </p:pic>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38" name="Freeform 11"/>
          <p:cNvSpPr/>
          <p:nvPr/>
        </p:nvSpPr>
        <p:spPr bwMode="auto">
          <a:xfrm rot="7980000" flipH="1">
            <a:off x="-75565" y="1748790"/>
            <a:ext cx="2721610" cy="1822450"/>
          </a:xfrm>
          <a:custGeom>
            <a:avLst/>
            <a:gdLst>
              <a:gd name="T0" fmla="*/ 1180 w 1180"/>
              <a:gd name="T1" fmla="*/ 0 h 542"/>
              <a:gd name="T2" fmla="*/ 845 w 1180"/>
              <a:gd name="T3" fmla="*/ 18 h 542"/>
              <a:gd name="T4" fmla="*/ 900 w 1180"/>
              <a:gd name="T5" fmla="*/ 88 h 542"/>
              <a:gd name="T6" fmla="*/ 775 w 1180"/>
              <a:gd name="T7" fmla="*/ 161 h 542"/>
              <a:gd name="T8" fmla="*/ 77 w 1180"/>
              <a:gd name="T9" fmla="*/ 185 h 542"/>
              <a:gd name="T10" fmla="*/ 0 w 1180"/>
              <a:gd name="T11" fmla="*/ 88 h 542"/>
              <a:gd name="T12" fmla="*/ 100 w 1180"/>
              <a:gd name="T13" fmla="*/ 306 h 542"/>
              <a:gd name="T14" fmla="*/ 873 w 1180"/>
              <a:gd name="T15" fmla="*/ 377 h 542"/>
              <a:gd name="T16" fmla="*/ 1044 w 1180"/>
              <a:gd name="T17" fmla="*/ 271 h 542"/>
              <a:gd name="T18" fmla="*/ 1098 w 1180"/>
              <a:gd name="T19" fmla="*/ 339 h 542"/>
              <a:gd name="T20" fmla="*/ 1180 w 1180"/>
              <a:gd name="T21" fmla="*/ 0 h 542"/>
              <a:gd name="connsiteX0" fmla="*/ 10102 w 10102"/>
              <a:gd name="connsiteY0" fmla="*/ 0 h 10088"/>
              <a:gd name="connsiteX1" fmla="*/ 7050 w 10102"/>
              <a:gd name="connsiteY1" fmla="*/ 848 h 10088"/>
              <a:gd name="connsiteX2" fmla="*/ 7627 w 10102"/>
              <a:gd name="connsiteY2" fmla="*/ 1890 h 10088"/>
              <a:gd name="connsiteX3" fmla="*/ 3662 w 10102"/>
              <a:gd name="connsiteY3" fmla="*/ 5582 h 10088"/>
              <a:gd name="connsiteX4" fmla="*/ 0 w 10102"/>
              <a:gd name="connsiteY4" fmla="*/ 1890 h 10088"/>
              <a:gd name="connsiteX5" fmla="*/ 847 w 10102"/>
              <a:gd name="connsiteY5" fmla="*/ 6404 h 10088"/>
              <a:gd name="connsiteX6" fmla="*/ 4292 w 10102"/>
              <a:gd name="connsiteY6" fmla="*/ 10079 h 10088"/>
              <a:gd name="connsiteX7" fmla="*/ 8847 w 10102"/>
              <a:gd name="connsiteY7" fmla="*/ 5679 h 10088"/>
              <a:gd name="connsiteX8" fmla="*/ 9192 w 10102"/>
              <a:gd name="connsiteY8" fmla="*/ 7387 h 10088"/>
              <a:gd name="connsiteX9" fmla="*/ 10102 w 10102"/>
              <a:gd name="connsiteY9" fmla="*/ 0 h 10088"/>
              <a:gd name="connsiteX10" fmla="*/ 10000 w 10000"/>
              <a:gd name="connsiteY10" fmla="*/ 0 h 10082"/>
              <a:gd name="connsiteX11" fmla="*/ 10000 w 10000"/>
              <a:gd name="connsiteY1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2" h="10088">
                <a:moveTo>
                  <a:pt x="10102" y="0"/>
                </a:moveTo>
                <a:lnTo>
                  <a:pt x="7050" y="848"/>
                </a:lnTo>
                <a:lnTo>
                  <a:pt x="7627" y="1890"/>
                </a:lnTo>
                <a:cubicBezTo>
                  <a:pt x="7044" y="2747"/>
                  <a:pt x="5274" y="5549"/>
                  <a:pt x="3662" y="5582"/>
                </a:cubicBezTo>
                <a:cubicBezTo>
                  <a:pt x="2050" y="5615"/>
                  <a:pt x="712" y="4430"/>
                  <a:pt x="0" y="1890"/>
                </a:cubicBezTo>
                <a:lnTo>
                  <a:pt x="847" y="6404"/>
                </a:lnTo>
                <a:cubicBezTo>
                  <a:pt x="1532" y="8325"/>
                  <a:pt x="2835" y="10237"/>
                  <a:pt x="4292" y="10079"/>
                </a:cubicBezTo>
                <a:cubicBezTo>
                  <a:pt x="5749" y="9921"/>
                  <a:pt x="8025" y="7465"/>
                  <a:pt x="8847" y="5679"/>
                </a:cubicBezTo>
                <a:cubicBezTo>
                  <a:pt x="9132" y="7068"/>
                  <a:pt x="8853" y="5698"/>
                  <a:pt x="9192" y="7387"/>
                </a:cubicBezTo>
                <a:cubicBezTo>
                  <a:pt x="9424" y="5047"/>
                  <a:pt x="9870" y="2340"/>
                  <a:pt x="10102" y="0"/>
                </a:cubicBezTo>
                <a:close/>
              </a:path>
            </a:pathLst>
          </a:custGeom>
          <a:gradFill>
            <a:gsLst>
              <a:gs pos="73000">
                <a:srgbClr val="FFF5F5"/>
              </a:gs>
              <a:gs pos="0">
                <a:schemeClr val="accent2">
                  <a:tint val="100000"/>
                  <a:shade val="100000"/>
                  <a:satMod val="130000"/>
                </a:schemeClr>
              </a:gs>
              <a:gs pos="100000">
                <a:schemeClr val="accent2">
                  <a:tint val="50000"/>
                  <a:shade val="100000"/>
                  <a:satMod val="350000"/>
                </a:schemeClr>
              </a:gs>
            </a:gsLst>
          </a:gradFill>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
            <a:endParaRPr lang="zh-CN" altLang="en-US">
              <a:solidFill>
                <a:schemeClr val="tx1">
                  <a:lumMod val="50000"/>
                  <a:lumOff val="50000"/>
                </a:schemeClr>
              </a:solidFill>
              <a:latin typeface="字魂59号-创粗黑" panose="00000500000000000000" pitchFamily="2" charset="-122"/>
              <a:ea typeface="字魂59号-创粗黑" panose="00000500000000000000" pitchFamily="2" charset="-122"/>
              <a:sym typeface="思源黑体 CN Normal" panose="020B0400000000000000" pitchFamily="34" charset="-122"/>
            </a:endParaRPr>
          </a:p>
        </p:txBody>
      </p:sp>
      <p:sp>
        <p:nvSpPr>
          <p:cNvPr id="4" name="Oval 3"/>
          <p:cNvSpPr/>
          <p:nvPr/>
        </p:nvSpPr>
        <p:spPr>
          <a:xfrm>
            <a:off x="1115695" y="92710"/>
            <a:ext cx="511810" cy="504190"/>
          </a:xfrm>
          <a:prstGeom prst="ellipse">
            <a:avLst/>
          </a:prstGeom>
          <a:solidFill>
            <a:schemeClr val="accent1">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34" name="Text Box 33"/>
          <p:cNvSpPr txBox="1"/>
          <p:nvPr/>
        </p:nvSpPr>
        <p:spPr>
          <a:xfrm rot="20220000">
            <a:off x="578485" y="1891030"/>
            <a:ext cx="1800860" cy="611505"/>
          </a:xfrm>
          <a:prstGeom prst="rect">
            <a:avLst/>
          </a:prstGeom>
        </p:spPr>
        <p:txBody>
          <a:bodyPr wrap="square">
            <a:noAutofit/>
          </a:bodyPr>
          <a:p>
            <a:pPr fontAlgn="base">
              <a:spcBef>
                <a:spcPts val="1200"/>
              </a:spcBef>
              <a:spcAft>
                <a:spcPts val="1200"/>
              </a:spcAft>
            </a:pPr>
            <a:r>
              <a:rPr lang="en-US" altLang="zh-CN" sz="2800" b="1" i="0">
                <a:solidFill>
                  <a:srgbClr val="227C9D"/>
                </a:solidFill>
                <a:latin typeface="Times New Roman" panose="02020603050405020304"/>
                <a:ea typeface="Times New Roman" panose="02020603050405020304"/>
              </a:rPr>
              <a:t>Gợi ý </a:t>
            </a:r>
            <a:endParaRPr lang="en-US" altLang="zh-CN" sz="2800" b="1" i="0">
              <a:solidFill>
                <a:srgbClr val="227C9D"/>
              </a:solidFill>
              <a:latin typeface="Times New Roman" panose="02020603050405020304"/>
              <a:ea typeface="Times New Roman" panose="02020603050405020304"/>
            </a:endParaRPr>
          </a:p>
        </p:txBody>
      </p:sp>
      <p:sp>
        <p:nvSpPr>
          <p:cNvPr id="5" name="Text Box 4"/>
          <p:cNvSpPr txBox="1"/>
          <p:nvPr/>
        </p:nvSpPr>
        <p:spPr>
          <a:xfrm>
            <a:off x="683260" y="105410"/>
            <a:ext cx="6105525" cy="521970"/>
          </a:xfrm>
          <a:prstGeom prst="rect">
            <a:avLst/>
          </a:prstGeom>
        </p:spPr>
        <p:txBody>
          <a:bodyPr wrap="square">
            <a:spAutoFit/>
          </a:bodyPr>
          <a:p>
            <a:pPr marL="457200" indent="0" fontAlgn="base">
              <a:spcBef>
                <a:spcPts val="1200"/>
              </a:spcBef>
              <a:spcAft>
                <a:spcPts val="1200"/>
              </a:spcAft>
              <a:buNone/>
            </a:pPr>
            <a:r>
              <a:rPr lang="en-US" altLang="zh-CN" sz="2800" b="0" i="0">
                <a:solidFill>
                  <a:srgbClr val="227C9D"/>
                </a:solidFill>
                <a:latin typeface="Times New Roman" panose="02020603050405020304"/>
                <a:ea typeface="Times New Roman" panose="02020603050405020304"/>
              </a:rPr>
              <a:t>4. Tạo doanh thu theo cặp sản phẩm</a:t>
            </a:r>
            <a:endParaRPr lang="en-US" altLang="zh-CN" sz="2800" b="0" i="0">
              <a:solidFill>
                <a:srgbClr val="227C9D"/>
              </a:solidFill>
              <a:latin typeface="Times New Roman" panose="02020603050405020304"/>
              <a:ea typeface="Times New Roman" panose="02020603050405020304"/>
            </a:endParaRPr>
          </a:p>
        </p:txBody>
      </p:sp>
      <p:pic>
        <p:nvPicPr>
          <p:cNvPr id="32" name="Picture 31"/>
          <p:cNvPicPr/>
          <p:nvPr/>
        </p:nvPicPr>
        <p:blipFill>
          <a:blip r:embed="rId22"/>
          <a:stretch>
            <a:fillRect/>
          </a:stretch>
        </p:blipFill>
        <p:spPr>
          <a:xfrm>
            <a:off x="3014980" y="819150"/>
            <a:ext cx="6026785" cy="2700655"/>
          </a:xfrm>
          <a:prstGeom prst="rect">
            <a:avLst/>
          </a:prstGeom>
        </p:spPr>
      </p:pic>
      <p:sp>
        <p:nvSpPr>
          <p:cNvPr id="36" name="Text Box 35"/>
          <p:cNvSpPr txBox="1"/>
          <p:nvPr/>
        </p:nvSpPr>
        <p:spPr>
          <a:xfrm>
            <a:off x="1035050" y="3723640"/>
            <a:ext cx="4185285" cy="1198880"/>
          </a:xfrm>
          <a:prstGeom prst="rect">
            <a:avLst/>
          </a:prstGeom>
        </p:spPr>
        <p:txBody>
          <a:bodyPr wrap="square">
            <a:spAutoFit/>
          </a:bodyPr>
          <a:p>
            <a:pPr indent="0" fontAlgn="base">
              <a:spcBef>
                <a:spcPts val="1200"/>
              </a:spcBef>
              <a:spcAft>
                <a:spcPct val="0"/>
              </a:spcAft>
              <a:buFont typeface="Arial" panose="020B0604020202020204"/>
              <a:buNone/>
            </a:pPr>
            <a:r>
              <a:rPr lang="en-US" altLang="zh-CN" sz="2400" i="0">
                <a:solidFill>
                  <a:srgbClr val="227C9D"/>
                </a:solidFill>
                <a:latin typeface="Times New Roman" panose="02020603050405020304"/>
                <a:ea typeface="Times New Roman" panose="02020603050405020304"/>
              </a:rPr>
              <a:t>- Tập trung vào món chính </a:t>
            </a:r>
            <a:endParaRPr lang="en-US" altLang="zh-CN" sz="2400" i="0">
              <a:solidFill>
                <a:srgbClr val="227C9D"/>
              </a:solidFill>
              <a:latin typeface="Times New Roman" panose="02020603050405020304"/>
              <a:ea typeface="Times New Roman" panose="02020603050405020304"/>
            </a:endParaRPr>
          </a:p>
          <a:p>
            <a:pPr indent="0" fontAlgn="base">
              <a:spcBef>
                <a:spcPct val="0"/>
              </a:spcBef>
              <a:spcAft>
                <a:spcPts val="1200"/>
              </a:spcAft>
              <a:buFont typeface="Arial" panose="020B0604020202020204"/>
              <a:buNone/>
            </a:pPr>
            <a:r>
              <a:rPr lang="en-US" altLang="zh-CN" sz="2400" i="0">
                <a:solidFill>
                  <a:srgbClr val="227C9D"/>
                </a:solidFill>
                <a:latin typeface="Times New Roman" panose="02020603050405020304"/>
                <a:ea typeface="Times New Roman" panose="02020603050405020304"/>
              </a:rPr>
              <a:t>- Chiến lược upsell và combo</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Tăng trải nghiệm khách hàng</a:t>
            </a:r>
            <a:endParaRPr lang="en-US" altLang="zh-CN" sz="24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1">
            <a:alphaModFix amt="5000"/>
          </a:blip>
          <a:stretch>
            <a:fillRect/>
          </a:stretch>
        </p:blipFill>
        <p:spPr>
          <a:xfrm>
            <a:off x="-125095" y="34290"/>
            <a:ext cx="9387205" cy="5022850"/>
          </a:xfrm>
          <a:prstGeom prst="rect">
            <a:avLst/>
          </a:prstGeom>
        </p:spPr>
      </p:pic>
      <p:grpSp>
        <p:nvGrpSpPr>
          <p:cNvPr id="23" name="Group 23"/>
          <p:cNvGrpSpPr/>
          <p:nvPr/>
        </p:nvGrpSpPr>
        <p:grpSpPr>
          <a:xfrm rot="4529436">
            <a:off x="-138074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8"/>
          <p:cNvSpPr/>
          <p:nvPr/>
        </p:nvSpPr>
        <p:spPr>
          <a:xfrm>
            <a:off x="1082675" y="123190"/>
            <a:ext cx="6387465" cy="1009650"/>
          </a:xfrm>
          <a:custGeom>
            <a:avLst/>
            <a:gdLst/>
            <a:ahLst/>
            <a:cxnLst/>
            <a:rect l="l" t="t" r="r" b="b"/>
            <a:pathLst>
              <a:path w="5624188" h="2502764">
                <a:moveTo>
                  <a:pt x="0" y="0"/>
                </a:moveTo>
                <a:lnTo>
                  <a:pt x="5624188" y="0"/>
                </a:lnTo>
                <a:lnTo>
                  <a:pt x="5624188" y="2502764"/>
                </a:lnTo>
                <a:lnTo>
                  <a:pt x="0" y="2502764"/>
                </a:lnTo>
                <a:lnTo>
                  <a:pt x="0" y="0"/>
                </a:lnTo>
                <a:close/>
              </a:path>
            </a:pathLst>
          </a:custGeom>
          <a:blipFill>
            <a:blip r:embed="rId14">
              <a:alphaModFix amt="50000"/>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7767986" y="-3447554"/>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10" name="Text Box 9"/>
          <p:cNvSpPr txBox="1"/>
          <p:nvPr/>
        </p:nvSpPr>
        <p:spPr>
          <a:xfrm>
            <a:off x="611505" y="123190"/>
            <a:ext cx="7887335" cy="953135"/>
          </a:xfrm>
          <a:prstGeom prst="rect">
            <a:avLst/>
          </a:prstGeom>
        </p:spPr>
        <p:txBody>
          <a:bodyPr wrap="square">
            <a:spAutoFit/>
          </a:bodyPr>
          <a:p>
            <a:pPr marL="457200" indent="0" algn="l" fontAlgn="base">
              <a:spcBef>
                <a:spcPts val="1200"/>
              </a:spcBef>
              <a:spcAft>
                <a:spcPct val="0"/>
              </a:spcAft>
              <a:buNone/>
            </a:pPr>
            <a:r>
              <a:rPr lang="en-US" altLang="zh-CN" sz="2800" i="0">
                <a:solidFill>
                  <a:srgbClr val="227C9D"/>
                </a:solidFill>
                <a:latin typeface="Times New Roman" panose="02020603050405020304"/>
                <a:ea typeface="Times New Roman" panose="02020603050405020304"/>
              </a:rPr>
              <a:t>5. Tạo dữ liệu dự đoán, huấn luyện mô hình Logistic Regression</a:t>
            </a:r>
            <a:endParaRPr lang="en-US" altLang="zh-CN" sz="2800" i="0">
              <a:solidFill>
                <a:srgbClr val="227C9D"/>
              </a:solidFill>
              <a:latin typeface="Times New Roman" panose="02020603050405020304"/>
              <a:ea typeface="Times New Roman" panose="02020603050405020304"/>
            </a:endParaRPr>
          </a:p>
        </p:txBody>
      </p:sp>
      <p:sp>
        <p:nvSpPr>
          <p:cNvPr id="16" name="Freeform 10"/>
          <p:cNvSpPr/>
          <p:nvPr/>
        </p:nvSpPr>
        <p:spPr>
          <a:xfrm rot="3053744">
            <a:off x="10551189" y="61791"/>
            <a:ext cx="441945" cy="280635"/>
          </a:xfrm>
          <a:custGeom>
            <a:avLst/>
            <a:gdLst/>
            <a:ahLst/>
            <a:cxnLst/>
            <a:rect l="l" t="t" r="r" b="b"/>
            <a:pathLst>
              <a:path w="441945" h="280635">
                <a:moveTo>
                  <a:pt x="0" y="0"/>
                </a:moveTo>
                <a:lnTo>
                  <a:pt x="441945" y="0"/>
                </a:lnTo>
                <a:lnTo>
                  <a:pt x="441945"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0" name="Freeform 11"/>
          <p:cNvSpPr/>
          <p:nvPr/>
        </p:nvSpPr>
        <p:spPr>
          <a:xfrm rot="8207332">
            <a:off x="7200323" y="884641"/>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1" name="Freeform 11"/>
          <p:cNvSpPr/>
          <p:nvPr/>
        </p:nvSpPr>
        <p:spPr>
          <a:xfrm rot="13787331">
            <a:off x="787458" y="890356"/>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3" name="Text Box 32"/>
          <p:cNvSpPr txBox="1"/>
          <p:nvPr/>
        </p:nvSpPr>
        <p:spPr>
          <a:xfrm>
            <a:off x="325755" y="1367155"/>
            <a:ext cx="8422005" cy="1568450"/>
          </a:xfrm>
          <a:prstGeom prst="rect">
            <a:avLst/>
          </a:prstGeom>
        </p:spPr>
        <p:txBody>
          <a:bodyPr wrap="square">
            <a:spAutoFit/>
          </a:bodyPr>
          <a:p>
            <a:pPr algn="just" fontAlgn="base">
              <a:spcBef>
                <a:spcPts val="1200"/>
              </a:spcBef>
              <a:spcAft>
                <a:spcPct val="0"/>
              </a:spcAft>
              <a:buFont typeface="Arial" panose="020B0604020202020204"/>
              <a:buChar char="•"/>
            </a:pPr>
            <a:r>
              <a:rPr lang="en-US" altLang="zh-CN" sz="2400" b="0" i="0">
                <a:solidFill>
                  <a:srgbClr val="227C9D"/>
                </a:solidFill>
                <a:latin typeface="Times New Roman" panose="02020603050405020304"/>
                <a:ea typeface="Times New Roman" panose="02020603050405020304"/>
              </a:rPr>
              <a:t> Mục đích: Tạo dữ liệu dự đoán, chú ý tới những dữ liệu riêng lẻ có lượt bán và doanh thu cao, huấn luyện mô hình, thử nghiệm xem sản phẩm đó có hay được mua chung với các sản phẩm khác cũng có doanh thu hoặc số lượng bán ra cao hay không</a:t>
            </a:r>
            <a:endParaRPr lang="en-US" altLang="zh-CN" sz="2400" b="0" i="0">
              <a:solidFill>
                <a:srgbClr val="227C9D"/>
              </a:solidFill>
              <a:latin typeface="Times New Roman" panose="02020603050405020304"/>
              <a:ea typeface="Times New Roman" panose="02020603050405020304"/>
            </a:endParaRPr>
          </a:p>
        </p:txBody>
      </p:sp>
      <p:sp>
        <p:nvSpPr>
          <p:cNvPr id="4" name="Text Box 3"/>
          <p:cNvSpPr txBox="1"/>
          <p:nvPr/>
        </p:nvSpPr>
        <p:spPr>
          <a:xfrm>
            <a:off x="611505" y="3216275"/>
            <a:ext cx="3625850" cy="82994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Xác định 15 sản phẩm có tác động tới biến dự đoán</a:t>
            </a:r>
            <a:endParaRPr lang="en-US" altLang="zh-CN" sz="2400" b="0" i="0">
              <a:solidFill>
                <a:srgbClr val="227C9D"/>
              </a:solidFill>
              <a:latin typeface="Times New Roman" panose="02020603050405020304"/>
              <a:ea typeface="Times New Roman" panose="02020603050405020304"/>
            </a:endParaRPr>
          </a:p>
        </p:txBody>
      </p:sp>
      <p:sp>
        <p:nvSpPr>
          <p:cNvPr id="5" name="Text Box 4"/>
          <p:cNvSpPr txBox="1"/>
          <p:nvPr/>
        </p:nvSpPr>
        <p:spPr>
          <a:xfrm>
            <a:off x="899795" y="4217035"/>
            <a:ext cx="2755900"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a. Chicken bowl</a:t>
            </a:r>
            <a:endParaRPr lang="en-US" altLang="zh-CN" sz="2400" b="0" i="0">
              <a:solidFill>
                <a:srgbClr val="227C9D"/>
              </a:solidFill>
              <a:latin typeface="Times New Roman" panose="02020603050405020304"/>
              <a:ea typeface="Times New Roman" panose="02020603050405020304"/>
            </a:endParaRPr>
          </a:p>
        </p:txBody>
      </p:sp>
      <p:pic>
        <p:nvPicPr>
          <p:cNvPr id="13" name="Picture 12"/>
          <p:cNvPicPr/>
          <p:nvPr/>
        </p:nvPicPr>
        <p:blipFill>
          <a:blip r:embed="rId25"/>
          <a:stretch>
            <a:fillRect/>
          </a:stretch>
        </p:blipFill>
        <p:spPr>
          <a:xfrm>
            <a:off x="4691380" y="3003550"/>
            <a:ext cx="3807460" cy="19983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1">
            <a:alphaModFix amt="5000"/>
          </a:blip>
          <a:stretch>
            <a:fillRect/>
          </a:stretch>
        </p:blipFill>
        <p:spPr>
          <a:xfrm>
            <a:off x="179705" y="-102870"/>
            <a:ext cx="9387205" cy="5022850"/>
          </a:xfrm>
          <a:prstGeom prst="rect">
            <a:avLst/>
          </a:prstGeom>
        </p:spPr>
      </p:pic>
      <p:grpSp>
        <p:nvGrpSpPr>
          <p:cNvPr id="23" name="Group 23"/>
          <p:cNvGrpSpPr/>
          <p:nvPr/>
        </p:nvGrpSpPr>
        <p:grpSpPr>
          <a:xfrm rot="4529436">
            <a:off x="-1453130" y="689475"/>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8"/>
          <p:cNvSpPr/>
          <p:nvPr/>
        </p:nvSpPr>
        <p:spPr>
          <a:xfrm>
            <a:off x="1082675" y="123190"/>
            <a:ext cx="6387465" cy="1009650"/>
          </a:xfrm>
          <a:custGeom>
            <a:avLst/>
            <a:gdLst/>
            <a:ahLst/>
            <a:cxnLst/>
            <a:rect l="l" t="t" r="r" b="b"/>
            <a:pathLst>
              <a:path w="5624188" h="2502764">
                <a:moveTo>
                  <a:pt x="0" y="0"/>
                </a:moveTo>
                <a:lnTo>
                  <a:pt x="5624188" y="0"/>
                </a:lnTo>
                <a:lnTo>
                  <a:pt x="5624188" y="2502764"/>
                </a:lnTo>
                <a:lnTo>
                  <a:pt x="0" y="2502764"/>
                </a:lnTo>
                <a:lnTo>
                  <a:pt x="0" y="0"/>
                </a:lnTo>
                <a:close/>
              </a:path>
            </a:pathLst>
          </a:custGeom>
          <a:blipFill>
            <a:blip r:embed="rId14">
              <a:alphaModFix amt="50000"/>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7552086" y="-3375164"/>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10" name="Text Box 9"/>
          <p:cNvSpPr txBox="1"/>
          <p:nvPr/>
        </p:nvSpPr>
        <p:spPr>
          <a:xfrm>
            <a:off x="611505" y="123190"/>
            <a:ext cx="7887335" cy="953135"/>
          </a:xfrm>
          <a:prstGeom prst="rect">
            <a:avLst/>
          </a:prstGeom>
        </p:spPr>
        <p:txBody>
          <a:bodyPr wrap="square">
            <a:spAutoFit/>
          </a:bodyPr>
          <a:p>
            <a:pPr marL="457200" indent="0" algn="l" fontAlgn="base">
              <a:spcBef>
                <a:spcPts val="1200"/>
              </a:spcBef>
              <a:spcAft>
                <a:spcPct val="0"/>
              </a:spcAft>
              <a:buNone/>
            </a:pPr>
            <a:r>
              <a:rPr lang="en-US" altLang="zh-CN" sz="2800" i="0">
                <a:solidFill>
                  <a:srgbClr val="227C9D"/>
                </a:solidFill>
                <a:latin typeface="Times New Roman" panose="02020603050405020304"/>
                <a:ea typeface="Times New Roman" panose="02020603050405020304"/>
              </a:rPr>
              <a:t>5. Tạo dữ liệu dự đoán, huấn luyện mô hình Logistic Regression</a:t>
            </a:r>
            <a:endParaRPr lang="en-US" altLang="zh-CN" sz="2800" i="0">
              <a:solidFill>
                <a:srgbClr val="227C9D"/>
              </a:solidFill>
              <a:latin typeface="Times New Roman" panose="02020603050405020304"/>
              <a:ea typeface="Times New Roman" panose="02020603050405020304"/>
            </a:endParaRPr>
          </a:p>
        </p:txBody>
      </p:sp>
      <p:sp>
        <p:nvSpPr>
          <p:cNvPr id="16" name="Freeform 10"/>
          <p:cNvSpPr/>
          <p:nvPr/>
        </p:nvSpPr>
        <p:spPr>
          <a:xfrm rot="3053744">
            <a:off x="10551189" y="61791"/>
            <a:ext cx="441945" cy="280635"/>
          </a:xfrm>
          <a:custGeom>
            <a:avLst/>
            <a:gdLst/>
            <a:ahLst/>
            <a:cxnLst/>
            <a:rect l="l" t="t" r="r" b="b"/>
            <a:pathLst>
              <a:path w="441945" h="280635">
                <a:moveTo>
                  <a:pt x="0" y="0"/>
                </a:moveTo>
                <a:lnTo>
                  <a:pt x="441945" y="0"/>
                </a:lnTo>
                <a:lnTo>
                  <a:pt x="441945"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0" name="Freeform 11"/>
          <p:cNvSpPr/>
          <p:nvPr/>
        </p:nvSpPr>
        <p:spPr>
          <a:xfrm rot="8207332">
            <a:off x="7200323" y="884641"/>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1" name="Freeform 11"/>
          <p:cNvSpPr/>
          <p:nvPr/>
        </p:nvSpPr>
        <p:spPr>
          <a:xfrm rot="13787331">
            <a:off x="787458" y="890356"/>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nvGrpSpPr>
          <p:cNvPr id="11" name="Group 47"/>
          <p:cNvGrpSpPr/>
          <p:nvPr/>
        </p:nvGrpSpPr>
        <p:grpSpPr>
          <a:xfrm>
            <a:off x="-330835" y="1384935"/>
            <a:ext cx="1409065" cy="1256665"/>
            <a:chOff x="523875" y="1042988"/>
            <a:chExt cx="1539875" cy="1381125"/>
          </a:xfrm>
          <a:pattFill prst="pct80">
            <a:fgClr>
              <a:schemeClr val="accent2"/>
            </a:fgClr>
            <a:bgClr>
              <a:schemeClr val="bg1"/>
            </a:bgClr>
          </a:pattFill>
        </p:grpSpPr>
        <p:sp>
          <p:nvSpPr>
            <p:cNvPr id="32" name="Freeform 48@|5FFC:0|FBC:0|LFC:0|LBC:16777215"/>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73C4"/>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34" name="Freeform 49@|5FFC:0|FBC:0|LFC:0|LBC:16777215"/>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36" name="Freeform 50@|5FFC:0|FBC:0|LFC:0|LBC:16777215"/>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38" name="Freeform 51@|5FFC:0|FBC:0|LFC:0|LBC:16777215"/>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39" name="Freeform 52@|5FFC:0|FBC:0|LFC:0|LBC:16777215"/>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1" name="Freeform 53@|5FFC:0|FBC:0|LFC:0|LBC:16777215"/>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3" name="Freeform 54@|5FFC:0|FBC:0|LFC:0|LBC:16777215"/>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4" name="Freeform 55@|5FFC:0|FBC:0|LFC:0|LBC:16777215"/>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5" name="Freeform 56@|5FFC:0|FBC:0|LFC:0|LBC:16777215"/>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6" name="Freeform 57@|5FFC:0|FBC:0|LFC:0|LBC:16777215"/>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7" name="Freeform 58@|5FFC:0|FBC:0|LFC:0|LBC:16777215"/>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8" name="Freeform 59@|5FFC:0|FBC:0|LFC:0|LBC:16777215"/>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49" name="Freeform 60@|5FFC:0|FBC:0|LFC:0|LBC:16777215"/>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0" name="Freeform 61@|5FFC:0|FBC:0|LFC:0|LBC:16777215"/>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3" name="Freeform 62@|5FFC:0|FBC:0|LFC:0|LBC:16777215"/>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4" name="Freeform 63@|5FFC:0|FBC:0|LFC:0|LBC:16777215"/>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5" name="Freeform 64@|5FFC:0|FBC:0|LFC:0|LBC:16777215"/>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6" name="Freeform 65@|5FFC:0|FBC:0|LFC:0|LBC:16777215"/>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7" name="Freeform 66@|5FFC:0|FBC:0|LFC:0|LBC:16777215"/>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8" name="Freeform 67@|5FFC:0|FBC:0|LFC:0|LBC:16777215"/>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9" name="Freeform 68@|5FFC:0|FBC:0|LFC:0|LBC:16777215"/>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60" name="Freeform 69@|5FFC:0|FBC:0|LFC:0|LBC:16777215"/>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61" name="Freeform 70@|5FFC:0|FBC:0|LFC:0|LBC:16777215"/>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76" name="Freeform 71@|5FFC:0|FBC:0|LFC:0|LBC:16777215"/>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77" name="Freeform 72@|5FFC:0|FBC:0|LFC:0|LBC:16777215"/>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78" name="Freeform 73@|5FFC:0|FBC:0|LFC:0|LBC:16777215"/>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79" name="Freeform 74@|5FFC:0|FBC:0|LFC:0|LBC:16777215"/>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0" name="Freeform 75@|5FFC:0|FBC:0|LFC:0|LBC:16777215"/>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1" name="Freeform 76@|5FFC:0|FBC:0|LFC:0|LBC:16777215"/>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2" name="Freeform 77@|5FFC:0|FBC:0|LFC:0|LBC:16777215"/>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3" name="Freeform 78@|5FFC:0|FBC:0|LFC:0|LBC:16777215"/>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4" name="Freeform 79@|5FFC:0|FBC:0|LFC:0|LBC:16777215"/>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5" name="Freeform 80@|5FFC:0|FBC:0|LFC:0|LBC:16777215"/>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6" name="Freeform 81@|5FFC:0|FBC:0|LFC:0|LBC:16777215"/>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7" name="Freeform 82@|5FFC:0|FBC:0|LFC:0|LBC:16777215"/>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8" name="Freeform 83@|5FFC:0|FBC:0|LFC:0|LBC:16777215"/>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9" name="Freeform 84@|5FFC:0|FBC:0|LFC:0|LBC:16777215"/>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90" name="Freeform 85@|5FFC:0|FBC:0|LFC:0|LBC:16777215"/>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91" name="Freeform 86@|5FFC:0|FBC:0|LFC:0|LBC:16777215"/>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92" name="Freeform 87@|5FFC:0|FBC:0|LFC:0|LBC:16777215"/>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sp>
        <p:nvSpPr>
          <p:cNvPr id="10243" name="Freeform 88"/>
          <p:cNvSpPr/>
          <p:nvPr/>
        </p:nvSpPr>
        <p:spPr>
          <a:xfrm>
            <a:off x="302260" y="2682240"/>
            <a:ext cx="1650365" cy="1732280"/>
          </a:xfrm>
          <a:custGeom>
            <a:avLst/>
            <a:gdLst/>
            <a:ahLst/>
            <a:cxnLst>
              <a:cxn ang="0">
                <a:pos x="14484" y="988926"/>
              </a:cxn>
              <a:cxn ang="0">
                <a:pos x="494275" y="1435480"/>
              </a:cxn>
              <a:cxn ang="0">
                <a:pos x="1053730" y="1017853"/>
              </a:cxn>
              <a:cxn ang="0">
                <a:pos x="510570" y="0"/>
              </a:cxn>
              <a:cxn ang="0">
                <a:pos x="14484" y="988926"/>
              </a:cxn>
            </a:cxnLst>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pattFill prst="pct25">
            <a:fgClr>
              <a:schemeClr val="accent2"/>
            </a:fgClr>
            <a:bgClr>
              <a:schemeClr val="bg1"/>
            </a:bgClr>
          </a:pattFill>
          <a:ln w="9525">
            <a:noFill/>
          </a:ln>
        </p:spPr>
        <p:txBody>
          <a:bodyPr/>
          <a:p>
            <a:endParaRPr lang="en-US"/>
          </a:p>
        </p:txBody>
      </p:sp>
      <p:sp>
        <p:nvSpPr>
          <p:cNvPr id="93" name="Text Box 92"/>
          <p:cNvSpPr txBox="1"/>
          <p:nvPr/>
        </p:nvSpPr>
        <p:spPr>
          <a:xfrm>
            <a:off x="471170" y="3030855"/>
            <a:ext cx="1751965" cy="1383665"/>
          </a:xfrm>
          <a:prstGeom prst="rect">
            <a:avLst/>
          </a:prstGeom>
        </p:spPr>
        <p:txBody>
          <a:bodyPr wrap="square">
            <a:spAutoFit/>
          </a:bodyPr>
          <a:p>
            <a:pPr indent="457200" fontAlgn="base"/>
            <a:r>
              <a:rPr lang="en-US" altLang="zh-CN" sz="2800" b="0" i="0">
                <a:solidFill>
                  <a:srgbClr val="227C9D"/>
                </a:solidFill>
                <a:latin typeface="Times New Roman" panose="02020603050405020304"/>
                <a:ea typeface="Times New Roman" panose="02020603050405020304"/>
              </a:rPr>
              <a:t>b.</a:t>
            </a:r>
            <a:br>
              <a:rPr lang="en-US" altLang="zh-CN" sz="2800" b="0" i="0">
                <a:solidFill>
                  <a:srgbClr val="227C9D"/>
                </a:solidFill>
                <a:latin typeface="Times New Roman" panose="02020603050405020304"/>
                <a:ea typeface="Times New Roman" panose="02020603050405020304"/>
              </a:rPr>
            </a:br>
            <a:r>
              <a:rPr lang="en-US" altLang="zh-CN" sz="2800" b="0" i="0">
                <a:solidFill>
                  <a:srgbClr val="227C9D"/>
                </a:solidFill>
                <a:latin typeface="Times New Roman" panose="02020603050405020304"/>
                <a:ea typeface="Times New Roman" panose="02020603050405020304"/>
              </a:rPr>
              <a:t>Chicken Burrito</a:t>
            </a:r>
            <a:endParaRPr lang="en-US" altLang="zh-CN" sz="2800" b="0" i="0">
              <a:solidFill>
                <a:srgbClr val="227C9D"/>
              </a:solidFill>
              <a:latin typeface="Times New Roman" panose="02020603050405020304"/>
              <a:ea typeface="Times New Roman" panose="02020603050405020304"/>
            </a:endParaRPr>
          </a:p>
        </p:txBody>
      </p:sp>
      <p:pic>
        <p:nvPicPr>
          <p:cNvPr id="94" name="Picture 93"/>
          <p:cNvPicPr/>
          <p:nvPr/>
        </p:nvPicPr>
        <p:blipFill>
          <a:blip r:embed="rId25"/>
          <a:stretch>
            <a:fillRect/>
          </a:stretch>
        </p:blipFill>
        <p:spPr>
          <a:xfrm>
            <a:off x="1257935" y="1203325"/>
            <a:ext cx="3905250" cy="1635760"/>
          </a:xfrm>
          <a:prstGeom prst="rect">
            <a:avLst/>
          </a:prstGeom>
        </p:spPr>
      </p:pic>
      <p:sp>
        <p:nvSpPr>
          <p:cNvPr id="123" name="Curved Right Arrow 122"/>
          <p:cNvSpPr/>
          <p:nvPr/>
        </p:nvSpPr>
        <p:spPr>
          <a:xfrm rot="13140000">
            <a:off x="2224405" y="3006725"/>
            <a:ext cx="549910" cy="1209675"/>
          </a:xfrm>
          <a:prstGeom prst="curved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grpSp>
        <p:nvGrpSpPr>
          <p:cNvPr id="124" name="Group 47"/>
          <p:cNvGrpSpPr/>
          <p:nvPr/>
        </p:nvGrpSpPr>
        <p:grpSpPr>
          <a:xfrm flipH="1">
            <a:off x="8063230" y="216535"/>
            <a:ext cx="1409065" cy="1256665"/>
            <a:chOff x="523875" y="1042988"/>
            <a:chExt cx="1539875" cy="1381125"/>
          </a:xfrm>
          <a:pattFill prst="pct80">
            <a:fgClr>
              <a:srgbClr val="227C9D"/>
            </a:fgClr>
            <a:bgClr>
              <a:schemeClr val="bg1"/>
            </a:bgClr>
          </a:pattFill>
        </p:grpSpPr>
        <p:sp>
          <p:nvSpPr>
            <p:cNvPr id="125" name="Freeform 48@|5FFC:0|FBC:0|LFC:0|LBC:16777215"/>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73C4"/>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26" name="Freeform 49@|5FFC:0|FBC:0|LFC:0|LBC:16777215"/>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27" name="Freeform 50@|5FFC:0|FBC:0|LFC:0|LBC:16777215"/>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28" name="Freeform 51@|5FFC:0|FBC:0|LFC:0|LBC:16777215"/>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29" name="Freeform 52@|5FFC:0|FBC:0|LFC:0|LBC:16777215"/>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0" name="Freeform 53@|5FFC:0|FBC:0|LFC:0|LBC:16777215"/>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1" name="Freeform 54@|5FFC:0|FBC:0|LFC:0|LBC:16777215"/>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2" name="Freeform 55@|5FFC:0|FBC:0|LFC:0|LBC:16777215"/>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3" name="Freeform 56@|5FFC:0|FBC:0|LFC:0|LBC:16777215"/>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4" name="Freeform 57@|5FFC:0|FBC:0|LFC:0|LBC:16777215"/>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5" name="Freeform 58@|5FFC:0|FBC:0|LFC:0|LBC:16777215"/>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6" name="Freeform 59@|5FFC:0|FBC:0|LFC:0|LBC:16777215"/>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7" name="Freeform 60@|5FFC:0|FBC:0|LFC:0|LBC:16777215"/>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8" name="Freeform 61@|5FFC:0|FBC:0|LFC:0|LBC:16777215"/>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39" name="Freeform 62@|5FFC:0|FBC:0|LFC:0|LBC:16777215"/>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0" name="Freeform 63@|5FFC:0|FBC:0|LFC:0|LBC:16777215"/>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1" name="Freeform 64@|5FFC:0|FBC:0|LFC:0|LBC:16777215"/>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2" name="Freeform 65@|5FFC:0|FBC:0|LFC:0|LBC:16777215"/>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3" name="Freeform 66@|5FFC:0|FBC:0|LFC:0|LBC:16777215"/>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4" name="Freeform 67@|5FFC:0|FBC:0|LFC:0|LBC:16777215"/>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5" name="Freeform 68@|5FFC:0|FBC:0|LFC:0|LBC:16777215"/>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6" name="Freeform 69@|5FFC:0|FBC:0|LFC:0|LBC:16777215"/>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7" name="Freeform 70@|5FFC:0|FBC:0|LFC:0|LBC:16777215"/>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8" name="Freeform 71@|5FFC:0|FBC:0|LFC:0|LBC:16777215"/>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49" name="Freeform 72@|5FFC:0|FBC:0|LFC:0|LBC:16777215"/>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0" name="Freeform 73@|5FFC:0|FBC:0|LFC:0|LBC:16777215"/>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1" name="Freeform 74@|5FFC:0|FBC:0|LFC:0|LBC:16777215"/>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2" name="Freeform 75@|5FFC:0|FBC:0|LFC:0|LBC:16777215"/>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3" name="Freeform 76@|5FFC:0|FBC:0|LFC:0|LBC:16777215"/>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4" name="Freeform 77@|5FFC:0|FBC:0|LFC:0|LBC:16777215"/>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5" name="Freeform 78@|5FFC:0|FBC:0|LFC:0|LBC:16777215"/>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6" name="Freeform 79@|5FFC:0|FBC:0|LFC:0|LBC:16777215"/>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7" name="Freeform 80@|5FFC:0|FBC:0|LFC:0|LBC:16777215"/>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8" name="Freeform 81@|5FFC:0|FBC:0|LFC:0|LBC:16777215"/>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59" name="Freeform 82@|5FFC:0|FBC:0|LFC:0|LBC:16777215"/>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60" name="Freeform 83@|5FFC:0|FBC:0|LFC:0|LBC:16777215"/>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61" name="Freeform 84@|5FFC:0|FBC:0|LFC:0|LBC:16777215"/>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62" name="Freeform 85@|5FFC:0|FBC:0|LFC:0|LBC:16777215"/>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63" name="Freeform 86@|5FFC:0|FBC:0|LFC:0|LBC:16777215"/>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64" name="Freeform 87@|5FFC:0|FBC:0|LFC:0|LBC:16777215"/>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sp>
        <p:nvSpPr>
          <p:cNvPr id="165" name="Freeform 88"/>
          <p:cNvSpPr/>
          <p:nvPr/>
        </p:nvSpPr>
        <p:spPr>
          <a:xfrm flipH="1">
            <a:off x="6876415" y="1563370"/>
            <a:ext cx="2430780" cy="1732280"/>
          </a:xfrm>
          <a:custGeom>
            <a:avLst/>
            <a:gdLst/>
            <a:ahLst/>
            <a:cxnLst>
              <a:cxn ang="0">
                <a:pos x="14484" y="988926"/>
              </a:cxn>
              <a:cxn ang="0">
                <a:pos x="494275" y="1435480"/>
              </a:cxn>
              <a:cxn ang="0">
                <a:pos x="1053730" y="1017853"/>
              </a:cxn>
              <a:cxn ang="0">
                <a:pos x="510570" y="0"/>
              </a:cxn>
              <a:cxn ang="0">
                <a:pos x="14484" y="988926"/>
              </a:cxn>
            </a:cxnLst>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blipFill rotWithShape="1">
            <a:blip r:embed="rId26">
              <a:alphaModFix amt="55000"/>
            </a:blip>
          </a:blipFill>
          <a:ln w="9525">
            <a:noFill/>
          </a:ln>
        </p:spPr>
        <p:txBody>
          <a:bodyPr/>
          <a:p>
            <a:endParaRPr lang="en-US"/>
          </a:p>
        </p:txBody>
      </p:sp>
      <p:sp>
        <p:nvSpPr>
          <p:cNvPr id="166" name="Text Box 165"/>
          <p:cNvSpPr txBox="1"/>
          <p:nvPr/>
        </p:nvSpPr>
        <p:spPr>
          <a:xfrm>
            <a:off x="6972935" y="2017395"/>
            <a:ext cx="2289175" cy="1198880"/>
          </a:xfrm>
          <a:prstGeom prst="rect">
            <a:avLst/>
          </a:prstGeom>
        </p:spPr>
        <p:txBody>
          <a:bodyPr wrap="square">
            <a:spAutoFit/>
          </a:bodyPr>
          <a:p>
            <a:pPr marL="457200" indent="0" algn="l"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c. Chips</a:t>
            </a:r>
            <a:br>
              <a:rPr lang="en-US" altLang="zh-CN" sz="2400" b="0" i="0">
                <a:solidFill>
                  <a:srgbClr val="227C9D"/>
                </a:solidFill>
                <a:latin typeface="Times New Roman" panose="02020603050405020304"/>
                <a:ea typeface="Times New Roman" panose="02020603050405020304"/>
              </a:rPr>
            </a:br>
            <a:r>
              <a:rPr lang="en-US" altLang="zh-CN" sz="2400" b="0" i="0">
                <a:solidFill>
                  <a:srgbClr val="227C9D"/>
                </a:solidFill>
                <a:latin typeface="Times New Roman" panose="02020603050405020304"/>
                <a:ea typeface="Times New Roman" panose="02020603050405020304"/>
              </a:rPr>
              <a:t>    &amp;</a:t>
            </a:r>
            <a:br>
              <a:rPr lang="en-US" altLang="zh-CN" sz="2400" b="0" i="0">
                <a:solidFill>
                  <a:srgbClr val="227C9D"/>
                </a:solidFill>
                <a:latin typeface="Times New Roman" panose="02020603050405020304"/>
                <a:ea typeface="Times New Roman" panose="02020603050405020304"/>
              </a:rPr>
            </a:br>
            <a:r>
              <a:rPr lang="en-US" altLang="zh-CN" sz="2400" b="0" i="0">
                <a:solidFill>
                  <a:srgbClr val="227C9D"/>
                </a:solidFill>
                <a:latin typeface="Times New Roman" panose="02020603050405020304"/>
                <a:ea typeface="Times New Roman" panose="02020603050405020304"/>
              </a:rPr>
              <a:t>Guacamole</a:t>
            </a:r>
            <a:endParaRPr lang="en-US" altLang="zh-CN" sz="2400" b="0" i="0">
              <a:solidFill>
                <a:srgbClr val="227C9D"/>
              </a:solidFill>
              <a:latin typeface="Times New Roman" panose="02020603050405020304"/>
              <a:ea typeface="Times New Roman" panose="02020603050405020304"/>
            </a:endParaRPr>
          </a:p>
        </p:txBody>
      </p:sp>
      <p:pic>
        <p:nvPicPr>
          <p:cNvPr id="168" name="Picture 167"/>
          <p:cNvPicPr/>
          <p:nvPr/>
        </p:nvPicPr>
        <p:blipFill>
          <a:blip r:embed="rId27"/>
          <a:stretch>
            <a:fillRect/>
          </a:stretch>
        </p:blipFill>
        <p:spPr>
          <a:xfrm>
            <a:off x="3780155" y="3233420"/>
            <a:ext cx="3745230" cy="1753235"/>
          </a:xfrm>
          <a:prstGeom prst="rect">
            <a:avLst/>
          </a:prstGeom>
        </p:spPr>
      </p:pic>
      <p:sp>
        <p:nvSpPr>
          <p:cNvPr id="169" name="Curved Right Arrow 168"/>
          <p:cNvSpPr/>
          <p:nvPr/>
        </p:nvSpPr>
        <p:spPr>
          <a:xfrm rot="2940000">
            <a:off x="6086475" y="2082800"/>
            <a:ext cx="549910" cy="1209675"/>
          </a:xfrm>
          <a:prstGeom prst="curvedRightArrow">
            <a:avLst/>
          </a:prstGeom>
          <a:blipFill rotWithShape="1">
            <a:blip r:embed="rId26">
              <a:alphaModFix amt="67000"/>
            </a:blip>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1">
            <a:alphaModFix amt="5000"/>
          </a:blip>
          <a:stretch>
            <a:fillRect/>
          </a:stretch>
        </p:blipFill>
        <p:spPr>
          <a:xfrm>
            <a:off x="-684530" y="-983615"/>
            <a:ext cx="9387205" cy="5022850"/>
          </a:xfrm>
          <a:prstGeom prst="rect">
            <a:avLst/>
          </a:prstGeom>
        </p:spPr>
      </p:pic>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18"/>
          <p:cNvSpPr/>
          <p:nvPr/>
        </p:nvSpPr>
        <p:spPr>
          <a:xfrm>
            <a:off x="-1455138" y="10763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8"/>
          <p:cNvSpPr/>
          <p:nvPr/>
        </p:nvSpPr>
        <p:spPr>
          <a:xfrm>
            <a:off x="1082675" y="123190"/>
            <a:ext cx="6387465" cy="1009650"/>
          </a:xfrm>
          <a:custGeom>
            <a:avLst/>
            <a:gdLst/>
            <a:ahLst/>
            <a:cxnLst/>
            <a:rect l="l" t="t" r="r" b="b"/>
            <a:pathLst>
              <a:path w="5624188" h="2502764">
                <a:moveTo>
                  <a:pt x="0" y="0"/>
                </a:moveTo>
                <a:lnTo>
                  <a:pt x="5624188" y="0"/>
                </a:lnTo>
                <a:lnTo>
                  <a:pt x="5624188" y="2502764"/>
                </a:lnTo>
                <a:lnTo>
                  <a:pt x="0" y="2502764"/>
                </a:lnTo>
                <a:lnTo>
                  <a:pt x="0" y="0"/>
                </a:lnTo>
                <a:close/>
              </a:path>
            </a:pathLst>
          </a:custGeom>
          <a:blipFill>
            <a:blip r:embed="rId8">
              <a:alphaModFix amt="50000"/>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7552086" y="-3375164"/>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0" name="Text Box 9"/>
          <p:cNvSpPr txBox="1"/>
          <p:nvPr/>
        </p:nvSpPr>
        <p:spPr>
          <a:xfrm>
            <a:off x="611505" y="123190"/>
            <a:ext cx="7887335" cy="953135"/>
          </a:xfrm>
          <a:prstGeom prst="rect">
            <a:avLst/>
          </a:prstGeom>
        </p:spPr>
        <p:txBody>
          <a:bodyPr wrap="square">
            <a:spAutoFit/>
          </a:bodyPr>
          <a:p>
            <a:pPr marL="457200" indent="0" algn="l" fontAlgn="base">
              <a:spcBef>
                <a:spcPts val="1200"/>
              </a:spcBef>
              <a:spcAft>
                <a:spcPct val="0"/>
              </a:spcAft>
              <a:buNone/>
            </a:pPr>
            <a:r>
              <a:rPr lang="en-US" altLang="zh-CN" sz="2800" i="0">
                <a:solidFill>
                  <a:srgbClr val="227C9D"/>
                </a:solidFill>
                <a:latin typeface="Times New Roman" panose="02020603050405020304"/>
                <a:ea typeface="Times New Roman" panose="02020603050405020304"/>
              </a:rPr>
              <a:t>5. Tạo dữ liệu dự đoán, huấn luyện mô hình Logistic Regression</a:t>
            </a:r>
            <a:endParaRPr lang="en-US" altLang="zh-CN" sz="2800" i="0">
              <a:solidFill>
                <a:srgbClr val="227C9D"/>
              </a:solidFill>
              <a:latin typeface="Times New Roman" panose="02020603050405020304"/>
              <a:ea typeface="Times New Roman" panose="02020603050405020304"/>
            </a:endParaRPr>
          </a:p>
        </p:txBody>
      </p:sp>
      <p:sp>
        <p:nvSpPr>
          <p:cNvPr id="16" name="Freeform 10"/>
          <p:cNvSpPr/>
          <p:nvPr/>
        </p:nvSpPr>
        <p:spPr>
          <a:xfrm rot="3053744">
            <a:off x="10551189" y="61791"/>
            <a:ext cx="441945" cy="280635"/>
          </a:xfrm>
          <a:custGeom>
            <a:avLst/>
            <a:gdLst/>
            <a:ahLst/>
            <a:cxnLst/>
            <a:rect l="l" t="t" r="r" b="b"/>
            <a:pathLst>
              <a:path w="441945" h="280635">
                <a:moveTo>
                  <a:pt x="0" y="0"/>
                </a:moveTo>
                <a:lnTo>
                  <a:pt x="441945" y="0"/>
                </a:lnTo>
                <a:lnTo>
                  <a:pt x="441945"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0" name="Freeform 11"/>
          <p:cNvSpPr/>
          <p:nvPr/>
        </p:nvSpPr>
        <p:spPr>
          <a:xfrm rot="8207332">
            <a:off x="7200323" y="884641"/>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1" name="Freeform 11"/>
          <p:cNvSpPr/>
          <p:nvPr/>
        </p:nvSpPr>
        <p:spPr>
          <a:xfrm rot="13787331">
            <a:off x="787458" y="890356"/>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4" name="Freeform 5"/>
          <p:cNvSpPr>
            <a:spLocks noEditPoints="1"/>
          </p:cNvSpPr>
          <p:nvPr/>
        </p:nvSpPr>
        <p:spPr bwMode="auto">
          <a:xfrm>
            <a:off x="-1477010" y="1618615"/>
            <a:ext cx="2538095" cy="899160"/>
          </a:xfrm>
          <a:custGeom>
            <a:avLst/>
            <a:gdLst>
              <a:gd name="T0" fmla="*/ 983 w 1203"/>
              <a:gd name="T1" fmla="*/ 0 h 440"/>
              <a:gd name="T2" fmla="*/ 784 w 1203"/>
              <a:gd name="T3" fmla="*/ 125 h 440"/>
              <a:gd name="T4" fmla="*/ 784 w 1203"/>
              <a:gd name="T5" fmla="*/ 125 h 440"/>
              <a:gd name="T6" fmla="*/ 740 w 1203"/>
              <a:gd name="T7" fmla="*/ 125 h 440"/>
              <a:gd name="T8" fmla="*/ 740 w 1203"/>
              <a:gd name="T9" fmla="*/ 144 h 440"/>
              <a:gd name="T10" fmla="*/ 699 w 1203"/>
              <a:gd name="T11" fmla="*/ 144 h 440"/>
              <a:gd name="T12" fmla="*/ 699 w 1203"/>
              <a:gd name="T13" fmla="*/ 158 h 440"/>
              <a:gd name="T14" fmla="*/ 334 w 1203"/>
              <a:gd name="T15" fmla="*/ 158 h 440"/>
              <a:gd name="T16" fmla="*/ 309 w 1203"/>
              <a:gd name="T17" fmla="*/ 182 h 440"/>
              <a:gd name="T18" fmla="*/ 282 w 1203"/>
              <a:gd name="T19" fmla="*/ 160 h 440"/>
              <a:gd name="T20" fmla="*/ 56 w 1203"/>
              <a:gd name="T21" fmla="*/ 160 h 440"/>
              <a:gd name="T22" fmla="*/ 31 w 1203"/>
              <a:gd name="T23" fmla="*/ 185 h 440"/>
              <a:gd name="T24" fmla="*/ 698 w 1203"/>
              <a:gd name="T25" fmla="*/ 185 h 440"/>
              <a:gd name="T26" fmla="*/ 698 w 1203"/>
              <a:gd name="T27" fmla="*/ 198 h 440"/>
              <a:gd name="T28" fmla="*/ 18 w 1203"/>
              <a:gd name="T29" fmla="*/ 198 h 440"/>
              <a:gd name="T30" fmla="*/ 0 w 1203"/>
              <a:gd name="T31" fmla="*/ 217 h 440"/>
              <a:gd name="T32" fmla="*/ 0 w 1203"/>
              <a:gd name="T33" fmla="*/ 232 h 440"/>
              <a:gd name="T34" fmla="*/ 40 w 1203"/>
              <a:gd name="T35" fmla="*/ 272 h 440"/>
              <a:gd name="T36" fmla="*/ 86 w 1203"/>
              <a:gd name="T37" fmla="*/ 272 h 440"/>
              <a:gd name="T38" fmla="*/ 110 w 1203"/>
              <a:gd name="T39" fmla="*/ 247 h 440"/>
              <a:gd name="T40" fmla="*/ 142 w 1203"/>
              <a:gd name="T41" fmla="*/ 278 h 440"/>
              <a:gd name="T42" fmla="*/ 173 w 1203"/>
              <a:gd name="T43" fmla="*/ 278 h 440"/>
              <a:gd name="T44" fmla="*/ 188 w 1203"/>
              <a:gd name="T45" fmla="*/ 262 h 440"/>
              <a:gd name="T46" fmla="*/ 205 w 1203"/>
              <a:gd name="T47" fmla="*/ 278 h 440"/>
              <a:gd name="T48" fmla="*/ 247 w 1203"/>
              <a:gd name="T49" fmla="*/ 278 h 440"/>
              <a:gd name="T50" fmla="*/ 275 w 1203"/>
              <a:gd name="T51" fmla="*/ 244 h 440"/>
              <a:gd name="T52" fmla="*/ 300 w 1203"/>
              <a:gd name="T53" fmla="*/ 244 h 440"/>
              <a:gd name="T54" fmla="*/ 326 w 1203"/>
              <a:gd name="T55" fmla="*/ 282 h 440"/>
              <a:gd name="T56" fmla="*/ 699 w 1203"/>
              <a:gd name="T57" fmla="*/ 282 h 440"/>
              <a:gd name="T58" fmla="*/ 699 w 1203"/>
              <a:gd name="T59" fmla="*/ 295 h 440"/>
              <a:gd name="T60" fmla="*/ 740 w 1203"/>
              <a:gd name="T61" fmla="*/ 295 h 440"/>
              <a:gd name="T62" fmla="*/ 740 w 1203"/>
              <a:gd name="T63" fmla="*/ 314 h 440"/>
              <a:gd name="T64" fmla="*/ 784 w 1203"/>
              <a:gd name="T65" fmla="*/ 314 h 440"/>
              <a:gd name="T66" fmla="*/ 784 w 1203"/>
              <a:gd name="T67" fmla="*/ 314 h 440"/>
              <a:gd name="T68" fmla="*/ 983 w 1203"/>
              <a:gd name="T69" fmla="*/ 440 h 440"/>
              <a:gd name="T70" fmla="*/ 1203 w 1203"/>
              <a:gd name="T71" fmla="*/ 220 h 440"/>
              <a:gd name="T72" fmla="*/ 983 w 1203"/>
              <a:gd name="T73" fmla="*/ 0 h 440"/>
              <a:gd name="T74" fmla="*/ 1104 w 1203"/>
              <a:gd name="T75" fmla="*/ 269 h 440"/>
              <a:gd name="T76" fmla="*/ 1055 w 1203"/>
              <a:gd name="T77" fmla="*/ 220 h 440"/>
              <a:gd name="T78" fmla="*/ 1104 w 1203"/>
              <a:gd name="T79" fmla="*/ 171 h 440"/>
              <a:gd name="T80" fmla="*/ 1154 w 1203"/>
              <a:gd name="T81" fmla="*/ 220 h 440"/>
              <a:gd name="T82" fmla="*/ 1104 w 1203"/>
              <a:gd name="T83" fmla="*/ 26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3" h="440">
                <a:moveTo>
                  <a:pt x="983" y="0"/>
                </a:moveTo>
                <a:cubicBezTo>
                  <a:pt x="895" y="0"/>
                  <a:pt x="819" y="51"/>
                  <a:pt x="784" y="125"/>
                </a:cubicBezTo>
                <a:cubicBezTo>
                  <a:pt x="784" y="125"/>
                  <a:pt x="784" y="125"/>
                  <a:pt x="784" y="125"/>
                </a:cubicBezTo>
                <a:cubicBezTo>
                  <a:pt x="740" y="125"/>
                  <a:pt x="740" y="125"/>
                  <a:pt x="740" y="125"/>
                </a:cubicBezTo>
                <a:cubicBezTo>
                  <a:pt x="740" y="144"/>
                  <a:pt x="740" y="144"/>
                  <a:pt x="740" y="144"/>
                </a:cubicBezTo>
                <a:cubicBezTo>
                  <a:pt x="699" y="144"/>
                  <a:pt x="699" y="144"/>
                  <a:pt x="699" y="144"/>
                </a:cubicBezTo>
                <a:cubicBezTo>
                  <a:pt x="699" y="158"/>
                  <a:pt x="699" y="158"/>
                  <a:pt x="699" y="158"/>
                </a:cubicBezTo>
                <a:cubicBezTo>
                  <a:pt x="334" y="158"/>
                  <a:pt x="334" y="158"/>
                  <a:pt x="334" y="158"/>
                </a:cubicBezTo>
                <a:cubicBezTo>
                  <a:pt x="309" y="182"/>
                  <a:pt x="309" y="182"/>
                  <a:pt x="309" y="182"/>
                </a:cubicBezTo>
                <a:cubicBezTo>
                  <a:pt x="282" y="160"/>
                  <a:pt x="282" y="160"/>
                  <a:pt x="282" y="160"/>
                </a:cubicBezTo>
                <a:cubicBezTo>
                  <a:pt x="56" y="160"/>
                  <a:pt x="56" y="160"/>
                  <a:pt x="56" y="160"/>
                </a:cubicBezTo>
                <a:cubicBezTo>
                  <a:pt x="31" y="185"/>
                  <a:pt x="31" y="185"/>
                  <a:pt x="31" y="185"/>
                </a:cubicBezTo>
                <a:cubicBezTo>
                  <a:pt x="698" y="185"/>
                  <a:pt x="698" y="185"/>
                  <a:pt x="698" y="185"/>
                </a:cubicBezTo>
                <a:cubicBezTo>
                  <a:pt x="698" y="198"/>
                  <a:pt x="698" y="198"/>
                  <a:pt x="698" y="198"/>
                </a:cubicBezTo>
                <a:cubicBezTo>
                  <a:pt x="18" y="198"/>
                  <a:pt x="18" y="198"/>
                  <a:pt x="18" y="198"/>
                </a:cubicBezTo>
                <a:cubicBezTo>
                  <a:pt x="0" y="217"/>
                  <a:pt x="0" y="217"/>
                  <a:pt x="0" y="217"/>
                </a:cubicBezTo>
                <a:cubicBezTo>
                  <a:pt x="0" y="232"/>
                  <a:pt x="0" y="232"/>
                  <a:pt x="0" y="232"/>
                </a:cubicBezTo>
                <a:cubicBezTo>
                  <a:pt x="40" y="272"/>
                  <a:pt x="40" y="272"/>
                  <a:pt x="40" y="272"/>
                </a:cubicBezTo>
                <a:cubicBezTo>
                  <a:pt x="86" y="272"/>
                  <a:pt x="86" y="272"/>
                  <a:pt x="86" y="272"/>
                </a:cubicBezTo>
                <a:cubicBezTo>
                  <a:pt x="110" y="247"/>
                  <a:pt x="110" y="247"/>
                  <a:pt x="110" y="247"/>
                </a:cubicBezTo>
                <a:cubicBezTo>
                  <a:pt x="142" y="278"/>
                  <a:pt x="142" y="278"/>
                  <a:pt x="142" y="278"/>
                </a:cubicBezTo>
                <a:cubicBezTo>
                  <a:pt x="173" y="278"/>
                  <a:pt x="173" y="278"/>
                  <a:pt x="173" y="278"/>
                </a:cubicBezTo>
                <a:cubicBezTo>
                  <a:pt x="188" y="262"/>
                  <a:pt x="188" y="262"/>
                  <a:pt x="188" y="262"/>
                </a:cubicBezTo>
                <a:cubicBezTo>
                  <a:pt x="205" y="278"/>
                  <a:pt x="205" y="278"/>
                  <a:pt x="205" y="278"/>
                </a:cubicBezTo>
                <a:cubicBezTo>
                  <a:pt x="247" y="278"/>
                  <a:pt x="247" y="278"/>
                  <a:pt x="247" y="278"/>
                </a:cubicBezTo>
                <a:cubicBezTo>
                  <a:pt x="275" y="244"/>
                  <a:pt x="275" y="244"/>
                  <a:pt x="275" y="244"/>
                </a:cubicBezTo>
                <a:cubicBezTo>
                  <a:pt x="300" y="244"/>
                  <a:pt x="300" y="244"/>
                  <a:pt x="300" y="244"/>
                </a:cubicBezTo>
                <a:cubicBezTo>
                  <a:pt x="326" y="282"/>
                  <a:pt x="326" y="282"/>
                  <a:pt x="326" y="282"/>
                </a:cubicBezTo>
                <a:cubicBezTo>
                  <a:pt x="699" y="282"/>
                  <a:pt x="699" y="282"/>
                  <a:pt x="699" y="282"/>
                </a:cubicBezTo>
                <a:cubicBezTo>
                  <a:pt x="699" y="295"/>
                  <a:pt x="699" y="295"/>
                  <a:pt x="699" y="295"/>
                </a:cubicBezTo>
                <a:cubicBezTo>
                  <a:pt x="740" y="295"/>
                  <a:pt x="740" y="295"/>
                  <a:pt x="740" y="295"/>
                </a:cubicBezTo>
                <a:cubicBezTo>
                  <a:pt x="740" y="314"/>
                  <a:pt x="740" y="314"/>
                  <a:pt x="740" y="314"/>
                </a:cubicBezTo>
                <a:cubicBezTo>
                  <a:pt x="784" y="314"/>
                  <a:pt x="784" y="314"/>
                  <a:pt x="784" y="314"/>
                </a:cubicBezTo>
                <a:cubicBezTo>
                  <a:pt x="784" y="314"/>
                  <a:pt x="784" y="314"/>
                  <a:pt x="784" y="314"/>
                </a:cubicBezTo>
                <a:cubicBezTo>
                  <a:pt x="819" y="389"/>
                  <a:pt x="895" y="440"/>
                  <a:pt x="983" y="440"/>
                </a:cubicBezTo>
                <a:cubicBezTo>
                  <a:pt x="1104" y="440"/>
                  <a:pt x="1203" y="341"/>
                  <a:pt x="1203" y="220"/>
                </a:cubicBezTo>
                <a:cubicBezTo>
                  <a:pt x="1203" y="98"/>
                  <a:pt x="1104" y="0"/>
                  <a:pt x="983" y="0"/>
                </a:cubicBezTo>
                <a:close/>
                <a:moveTo>
                  <a:pt x="1104" y="269"/>
                </a:moveTo>
                <a:cubicBezTo>
                  <a:pt x="1077" y="269"/>
                  <a:pt x="1055" y="247"/>
                  <a:pt x="1055" y="220"/>
                </a:cubicBezTo>
                <a:cubicBezTo>
                  <a:pt x="1055" y="193"/>
                  <a:pt x="1077" y="171"/>
                  <a:pt x="1104" y="171"/>
                </a:cubicBezTo>
                <a:cubicBezTo>
                  <a:pt x="1131" y="171"/>
                  <a:pt x="1154" y="193"/>
                  <a:pt x="1154" y="220"/>
                </a:cubicBezTo>
                <a:cubicBezTo>
                  <a:pt x="1154" y="247"/>
                  <a:pt x="1131" y="269"/>
                  <a:pt x="1104" y="269"/>
                </a:cubicBezTo>
                <a:close/>
              </a:path>
            </a:pathLst>
          </a:custGeom>
          <a:solidFill>
            <a:srgbClr val="171829"/>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99" name="Freeform 24"/>
          <p:cNvSpPr>
            <a:spLocks noEditPoints="1"/>
          </p:cNvSpPr>
          <p:nvPr/>
        </p:nvSpPr>
        <p:spPr bwMode="auto">
          <a:xfrm rot="600000">
            <a:off x="1781810" y="976630"/>
            <a:ext cx="3279775" cy="1040130"/>
          </a:xfrm>
          <a:custGeom>
            <a:avLst/>
            <a:gdLst>
              <a:gd name="T0" fmla="*/ 3 w 532"/>
              <a:gd name="T1" fmla="*/ 173 h 323"/>
              <a:gd name="T2" fmla="*/ 47 w 532"/>
              <a:gd name="T3" fmla="*/ 307 h 323"/>
              <a:gd name="T4" fmla="*/ 72 w 532"/>
              <a:gd name="T5" fmla="*/ 320 h 323"/>
              <a:gd name="T6" fmla="*/ 516 w 532"/>
              <a:gd name="T7" fmla="*/ 175 h 323"/>
              <a:gd name="T8" fmla="*/ 529 w 532"/>
              <a:gd name="T9" fmla="*/ 150 h 323"/>
              <a:gd name="T10" fmla="*/ 485 w 532"/>
              <a:gd name="T11" fmla="*/ 16 h 323"/>
              <a:gd name="T12" fmla="*/ 460 w 532"/>
              <a:gd name="T13" fmla="*/ 3 h 323"/>
              <a:gd name="T14" fmla="*/ 16 w 532"/>
              <a:gd name="T15" fmla="*/ 149 h 323"/>
              <a:gd name="T16" fmla="*/ 3 w 532"/>
              <a:gd name="T17" fmla="*/ 173 h 323"/>
              <a:gd name="T18" fmla="*/ 106 w 532"/>
              <a:gd name="T19" fmla="*/ 214 h 323"/>
              <a:gd name="T20" fmla="*/ 87 w 532"/>
              <a:gd name="T21" fmla="*/ 252 h 323"/>
              <a:gd name="T22" fmla="*/ 49 w 532"/>
              <a:gd name="T23" fmla="*/ 233 h 323"/>
              <a:gd name="T24" fmla="*/ 68 w 532"/>
              <a:gd name="T25" fmla="*/ 195 h 323"/>
              <a:gd name="T26" fmla="*/ 106 w 532"/>
              <a:gd name="T27" fmla="*/ 21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2" h="323">
                <a:moveTo>
                  <a:pt x="3" y="173"/>
                </a:moveTo>
                <a:cubicBezTo>
                  <a:pt x="47" y="307"/>
                  <a:pt x="47" y="307"/>
                  <a:pt x="47" y="307"/>
                </a:cubicBezTo>
                <a:cubicBezTo>
                  <a:pt x="50" y="318"/>
                  <a:pt x="61" y="323"/>
                  <a:pt x="72" y="320"/>
                </a:cubicBezTo>
                <a:cubicBezTo>
                  <a:pt x="516" y="175"/>
                  <a:pt x="516" y="175"/>
                  <a:pt x="516" y="175"/>
                </a:cubicBezTo>
                <a:cubicBezTo>
                  <a:pt x="526" y="171"/>
                  <a:pt x="532" y="160"/>
                  <a:pt x="529" y="150"/>
                </a:cubicBezTo>
                <a:cubicBezTo>
                  <a:pt x="485" y="16"/>
                  <a:pt x="485" y="16"/>
                  <a:pt x="485" y="16"/>
                </a:cubicBezTo>
                <a:cubicBezTo>
                  <a:pt x="481" y="6"/>
                  <a:pt x="470" y="0"/>
                  <a:pt x="460" y="3"/>
                </a:cubicBezTo>
                <a:cubicBezTo>
                  <a:pt x="16" y="149"/>
                  <a:pt x="16" y="149"/>
                  <a:pt x="16" y="149"/>
                </a:cubicBezTo>
                <a:cubicBezTo>
                  <a:pt x="5" y="152"/>
                  <a:pt x="0" y="163"/>
                  <a:pt x="3" y="173"/>
                </a:cubicBezTo>
                <a:close/>
                <a:moveTo>
                  <a:pt x="106" y="214"/>
                </a:moveTo>
                <a:cubicBezTo>
                  <a:pt x="111" y="230"/>
                  <a:pt x="102" y="246"/>
                  <a:pt x="87" y="252"/>
                </a:cubicBezTo>
                <a:cubicBezTo>
                  <a:pt x="71" y="257"/>
                  <a:pt x="54" y="248"/>
                  <a:pt x="49" y="233"/>
                </a:cubicBezTo>
                <a:cubicBezTo>
                  <a:pt x="44" y="217"/>
                  <a:pt x="53" y="200"/>
                  <a:pt x="68" y="195"/>
                </a:cubicBezTo>
                <a:cubicBezTo>
                  <a:pt x="84" y="190"/>
                  <a:pt x="101" y="198"/>
                  <a:pt x="106" y="214"/>
                </a:cubicBezTo>
                <a:close/>
              </a:path>
            </a:pathLst>
          </a:custGeom>
          <a:blipFill rotWithShape="1">
            <a:blip r:embed="rId25">
              <a:alphaModFix amt="36000"/>
            </a:blip>
            <a:tile tx="0" ty="0" sx="100000" sy="100000" flip="none" algn="tl"/>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nvGrpSpPr>
          <p:cNvPr id="108" name="Group 107"/>
          <p:cNvGrpSpPr/>
          <p:nvPr/>
        </p:nvGrpSpPr>
        <p:grpSpPr>
          <a:xfrm>
            <a:off x="784860" y="1203325"/>
            <a:ext cx="4185285" cy="842010"/>
            <a:chOff x="1268" y="2383"/>
            <a:chExt cx="6591" cy="1326"/>
          </a:xfrm>
        </p:grpSpPr>
        <p:sp>
          <p:nvSpPr>
            <p:cNvPr id="104" name="Freeform 28@|5FFC:0|FBC:0|LFC:0|LBC:16777215"/>
            <p:cNvSpPr/>
            <p:nvPr/>
          </p:nvSpPr>
          <p:spPr bwMode="auto">
            <a:xfrm rot="21300000">
              <a:off x="1695" y="2911"/>
              <a:ext cx="1531" cy="684"/>
            </a:xfrm>
            <a:custGeom>
              <a:avLst/>
              <a:gdLst>
                <a:gd name="T0" fmla="*/ 301 w 302"/>
                <a:gd name="T1" fmla="*/ 20 h 135"/>
                <a:gd name="T2" fmla="*/ 295 w 302"/>
                <a:gd name="T3" fmla="*/ 2 h 135"/>
                <a:gd name="T4" fmla="*/ 66 w 302"/>
                <a:gd name="T5" fmla="*/ 90 h 135"/>
                <a:gd name="T6" fmla="*/ 0 w 302"/>
                <a:gd name="T7" fmla="*/ 116 h 135"/>
                <a:gd name="T8" fmla="*/ 5 w 302"/>
                <a:gd name="T9" fmla="*/ 135 h 135"/>
                <a:gd name="T10" fmla="*/ 171 w 302"/>
                <a:gd name="T11" fmla="*/ 71 h 135"/>
                <a:gd name="T12" fmla="*/ 301 w 302"/>
                <a:gd name="T13" fmla="*/ 20 h 135"/>
              </a:gdLst>
              <a:ahLst/>
              <a:cxnLst>
                <a:cxn ang="0">
                  <a:pos x="T0" y="T1"/>
                </a:cxn>
                <a:cxn ang="0">
                  <a:pos x="T2" y="T3"/>
                </a:cxn>
                <a:cxn ang="0">
                  <a:pos x="T4" y="T5"/>
                </a:cxn>
                <a:cxn ang="0">
                  <a:pos x="T6" y="T7"/>
                </a:cxn>
                <a:cxn ang="0">
                  <a:pos x="T8" y="T9"/>
                </a:cxn>
                <a:cxn ang="0">
                  <a:pos x="T10" y="T11"/>
                </a:cxn>
                <a:cxn ang="0">
                  <a:pos x="T12" y="T13"/>
                </a:cxn>
              </a:cxnLst>
              <a:rect l="0" t="0" r="r" b="b"/>
              <a:pathLst>
                <a:path w="302" h="135">
                  <a:moveTo>
                    <a:pt x="301" y="20"/>
                  </a:moveTo>
                  <a:cubicBezTo>
                    <a:pt x="295" y="2"/>
                    <a:pt x="295" y="2"/>
                    <a:pt x="295" y="2"/>
                  </a:cubicBezTo>
                  <a:cubicBezTo>
                    <a:pt x="298" y="0"/>
                    <a:pt x="146" y="60"/>
                    <a:pt x="66" y="90"/>
                  </a:cubicBezTo>
                  <a:cubicBezTo>
                    <a:pt x="45" y="99"/>
                    <a:pt x="23" y="108"/>
                    <a:pt x="0" y="116"/>
                  </a:cubicBezTo>
                  <a:cubicBezTo>
                    <a:pt x="2" y="122"/>
                    <a:pt x="4" y="129"/>
                    <a:pt x="5" y="135"/>
                  </a:cubicBezTo>
                  <a:cubicBezTo>
                    <a:pt x="61" y="115"/>
                    <a:pt x="116" y="92"/>
                    <a:pt x="171" y="71"/>
                  </a:cubicBezTo>
                  <a:cubicBezTo>
                    <a:pt x="216" y="54"/>
                    <a:pt x="302" y="19"/>
                    <a:pt x="301" y="20"/>
                  </a:cubicBezTo>
                  <a:close/>
                </a:path>
              </a:pathLst>
            </a:custGeom>
            <a:solidFill>
              <a:srgbClr val="3C3E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05" name="Freeform 29@|5FFC:0|FBC:0|LFC:16777215|LBC:16777215"/>
            <p:cNvSpPr/>
            <p:nvPr/>
          </p:nvSpPr>
          <p:spPr bwMode="auto">
            <a:xfrm rot="21300000">
              <a:off x="1268" y="2675"/>
              <a:ext cx="2203" cy="1034"/>
            </a:xfrm>
            <a:custGeom>
              <a:avLst/>
              <a:gdLst>
                <a:gd name="T0" fmla="*/ 421 w 435"/>
                <a:gd name="T1" fmla="*/ 11 h 204"/>
                <a:gd name="T2" fmla="*/ 357 w 435"/>
                <a:gd name="T3" fmla="*/ 22 h 204"/>
                <a:gd name="T4" fmla="*/ 183 w 435"/>
                <a:gd name="T5" fmla="*/ 88 h 204"/>
                <a:gd name="T6" fmla="*/ 22 w 435"/>
                <a:gd name="T7" fmla="*/ 156 h 204"/>
                <a:gd name="T8" fmla="*/ 3 w 435"/>
                <a:gd name="T9" fmla="*/ 186 h 204"/>
                <a:gd name="T10" fmla="*/ 39 w 435"/>
                <a:gd name="T11" fmla="*/ 199 h 204"/>
                <a:gd name="T12" fmla="*/ 44 w 435"/>
                <a:gd name="T13" fmla="*/ 198 h 204"/>
                <a:gd name="T14" fmla="*/ 36 w 435"/>
                <a:gd name="T15" fmla="*/ 199 h 204"/>
                <a:gd name="T16" fmla="*/ 22 w 435"/>
                <a:gd name="T17" fmla="*/ 184 h 204"/>
                <a:gd name="T18" fmla="*/ 22 w 435"/>
                <a:gd name="T19" fmla="*/ 184 h 204"/>
                <a:gd name="T20" fmla="*/ 17 w 435"/>
                <a:gd name="T21" fmla="*/ 184 h 204"/>
                <a:gd name="T22" fmla="*/ 17 w 435"/>
                <a:gd name="T23" fmla="*/ 182 h 204"/>
                <a:gd name="T24" fmla="*/ 17 w 435"/>
                <a:gd name="T25" fmla="*/ 182 h 204"/>
                <a:gd name="T26" fmla="*/ 18 w 435"/>
                <a:gd name="T27" fmla="*/ 181 h 204"/>
                <a:gd name="T28" fmla="*/ 18 w 435"/>
                <a:gd name="T29" fmla="*/ 181 h 204"/>
                <a:gd name="T30" fmla="*/ 18 w 435"/>
                <a:gd name="T31" fmla="*/ 181 h 204"/>
                <a:gd name="T32" fmla="*/ 32 w 435"/>
                <a:gd name="T33" fmla="*/ 173 h 204"/>
                <a:gd name="T34" fmla="*/ 47 w 435"/>
                <a:gd name="T35" fmla="*/ 165 h 204"/>
                <a:gd name="T36" fmla="*/ 51 w 435"/>
                <a:gd name="T37" fmla="*/ 163 h 204"/>
                <a:gd name="T38" fmla="*/ 62 w 435"/>
                <a:gd name="T39" fmla="*/ 158 h 204"/>
                <a:gd name="T40" fmla="*/ 67 w 435"/>
                <a:gd name="T41" fmla="*/ 156 h 204"/>
                <a:gd name="T42" fmla="*/ 79 w 435"/>
                <a:gd name="T43" fmla="*/ 151 h 204"/>
                <a:gd name="T44" fmla="*/ 98 w 435"/>
                <a:gd name="T45" fmla="*/ 143 h 204"/>
                <a:gd name="T46" fmla="*/ 297 w 435"/>
                <a:gd name="T47" fmla="*/ 64 h 204"/>
                <a:gd name="T48" fmla="*/ 373 w 435"/>
                <a:gd name="T49" fmla="*/ 36 h 204"/>
                <a:gd name="T50" fmla="*/ 411 w 435"/>
                <a:gd name="T51" fmla="*/ 25 h 204"/>
                <a:gd name="T52" fmla="*/ 416 w 435"/>
                <a:gd name="T53" fmla="*/ 35 h 204"/>
                <a:gd name="T54" fmla="*/ 402 w 435"/>
                <a:gd name="T55" fmla="*/ 40 h 204"/>
                <a:gd name="T56" fmla="*/ 402 w 435"/>
                <a:gd name="T57" fmla="*/ 42 h 204"/>
                <a:gd name="T58" fmla="*/ 413 w 435"/>
                <a:gd name="T59" fmla="*/ 57 h 204"/>
                <a:gd name="T60" fmla="*/ 426 w 435"/>
                <a:gd name="T61" fmla="*/ 51 h 204"/>
                <a:gd name="T62" fmla="*/ 427 w 435"/>
                <a:gd name="T63" fmla="*/ 51 h 204"/>
                <a:gd name="T64" fmla="*/ 428 w 435"/>
                <a:gd name="T65" fmla="*/ 51 h 204"/>
                <a:gd name="T66" fmla="*/ 431 w 435"/>
                <a:gd name="T67" fmla="*/ 46 h 204"/>
                <a:gd name="T68" fmla="*/ 421 w 435"/>
                <a:gd name="T69" fmla="*/ 1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5" h="204">
                  <a:moveTo>
                    <a:pt x="421" y="11"/>
                  </a:moveTo>
                  <a:cubicBezTo>
                    <a:pt x="402" y="0"/>
                    <a:pt x="375" y="15"/>
                    <a:pt x="357" y="22"/>
                  </a:cubicBezTo>
                  <a:cubicBezTo>
                    <a:pt x="298" y="43"/>
                    <a:pt x="240" y="65"/>
                    <a:pt x="183" y="88"/>
                  </a:cubicBezTo>
                  <a:cubicBezTo>
                    <a:pt x="129" y="109"/>
                    <a:pt x="74" y="129"/>
                    <a:pt x="22" y="156"/>
                  </a:cubicBezTo>
                  <a:cubicBezTo>
                    <a:pt x="8" y="163"/>
                    <a:pt x="0" y="168"/>
                    <a:pt x="3" y="186"/>
                  </a:cubicBezTo>
                  <a:cubicBezTo>
                    <a:pt x="6" y="204"/>
                    <a:pt x="26" y="203"/>
                    <a:pt x="39" y="199"/>
                  </a:cubicBezTo>
                  <a:cubicBezTo>
                    <a:pt x="41" y="199"/>
                    <a:pt x="42" y="198"/>
                    <a:pt x="44" y="198"/>
                  </a:cubicBezTo>
                  <a:cubicBezTo>
                    <a:pt x="41" y="198"/>
                    <a:pt x="38" y="199"/>
                    <a:pt x="36" y="199"/>
                  </a:cubicBezTo>
                  <a:cubicBezTo>
                    <a:pt x="32" y="193"/>
                    <a:pt x="28" y="188"/>
                    <a:pt x="22" y="184"/>
                  </a:cubicBezTo>
                  <a:cubicBezTo>
                    <a:pt x="22" y="184"/>
                    <a:pt x="22" y="184"/>
                    <a:pt x="22" y="184"/>
                  </a:cubicBezTo>
                  <a:cubicBezTo>
                    <a:pt x="18" y="184"/>
                    <a:pt x="17" y="182"/>
                    <a:pt x="17" y="184"/>
                  </a:cubicBezTo>
                  <a:cubicBezTo>
                    <a:pt x="17" y="183"/>
                    <a:pt x="17" y="182"/>
                    <a:pt x="17" y="182"/>
                  </a:cubicBezTo>
                  <a:cubicBezTo>
                    <a:pt x="17" y="182"/>
                    <a:pt x="17" y="182"/>
                    <a:pt x="17" y="182"/>
                  </a:cubicBezTo>
                  <a:cubicBezTo>
                    <a:pt x="18" y="181"/>
                    <a:pt x="18" y="181"/>
                    <a:pt x="18" y="181"/>
                  </a:cubicBezTo>
                  <a:cubicBezTo>
                    <a:pt x="18" y="181"/>
                    <a:pt x="18" y="181"/>
                    <a:pt x="18" y="181"/>
                  </a:cubicBezTo>
                  <a:cubicBezTo>
                    <a:pt x="18" y="181"/>
                    <a:pt x="18" y="181"/>
                    <a:pt x="18" y="181"/>
                  </a:cubicBezTo>
                  <a:cubicBezTo>
                    <a:pt x="21" y="178"/>
                    <a:pt x="28" y="175"/>
                    <a:pt x="32" y="173"/>
                  </a:cubicBezTo>
                  <a:cubicBezTo>
                    <a:pt x="37" y="170"/>
                    <a:pt x="42" y="168"/>
                    <a:pt x="47" y="165"/>
                  </a:cubicBezTo>
                  <a:cubicBezTo>
                    <a:pt x="48" y="165"/>
                    <a:pt x="50" y="164"/>
                    <a:pt x="51" y="163"/>
                  </a:cubicBezTo>
                  <a:cubicBezTo>
                    <a:pt x="55" y="162"/>
                    <a:pt x="58" y="160"/>
                    <a:pt x="62" y="158"/>
                  </a:cubicBezTo>
                  <a:cubicBezTo>
                    <a:pt x="63" y="158"/>
                    <a:pt x="65" y="157"/>
                    <a:pt x="67" y="156"/>
                  </a:cubicBezTo>
                  <a:cubicBezTo>
                    <a:pt x="71" y="154"/>
                    <a:pt x="75" y="152"/>
                    <a:pt x="79" y="151"/>
                  </a:cubicBezTo>
                  <a:cubicBezTo>
                    <a:pt x="86" y="148"/>
                    <a:pt x="92" y="145"/>
                    <a:pt x="98" y="143"/>
                  </a:cubicBezTo>
                  <a:cubicBezTo>
                    <a:pt x="164" y="115"/>
                    <a:pt x="231" y="89"/>
                    <a:pt x="297" y="64"/>
                  </a:cubicBezTo>
                  <a:cubicBezTo>
                    <a:pt x="323" y="55"/>
                    <a:pt x="348" y="45"/>
                    <a:pt x="373" y="36"/>
                  </a:cubicBezTo>
                  <a:cubicBezTo>
                    <a:pt x="385" y="31"/>
                    <a:pt x="398" y="27"/>
                    <a:pt x="411" y="25"/>
                  </a:cubicBezTo>
                  <a:cubicBezTo>
                    <a:pt x="419" y="25"/>
                    <a:pt x="419" y="29"/>
                    <a:pt x="416" y="35"/>
                  </a:cubicBezTo>
                  <a:cubicBezTo>
                    <a:pt x="412" y="37"/>
                    <a:pt x="407" y="38"/>
                    <a:pt x="402" y="40"/>
                  </a:cubicBezTo>
                  <a:cubicBezTo>
                    <a:pt x="402" y="41"/>
                    <a:pt x="402" y="41"/>
                    <a:pt x="402" y="42"/>
                  </a:cubicBezTo>
                  <a:cubicBezTo>
                    <a:pt x="404" y="48"/>
                    <a:pt x="408" y="53"/>
                    <a:pt x="413" y="57"/>
                  </a:cubicBezTo>
                  <a:cubicBezTo>
                    <a:pt x="409" y="58"/>
                    <a:pt x="418" y="55"/>
                    <a:pt x="426" y="51"/>
                  </a:cubicBezTo>
                  <a:cubicBezTo>
                    <a:pt x="427" y="51"/>
                    <a:pt x="427" y="51"/>
                    <a:pt x="427" y="51"/>
                  </a:cubicBezTo>
                  <a:cubicBezTo>
                    <a:pt x="427" y="51"/>
                    <a:pt x="427" y="51"/>
                    <a:pt x="428" y="51"/>
                  </a:cubicBezTo>
                  <a:cubicBezTo>
                    <a:pt x="430" y="50"/>
                    <a:pt x="431" y="48"/>
                    <a:pt x="431" y="46"/>
                  </a:cubicBezTo>
                  <a:cubicBezTo>
                    <a:pt x="435" y="34"/>
                    <a:pt x="434" y="18"/>
                    <a:pt x="421" y="11"/>
                  </a:cubicBezTo>
                  <a:close/>
                </a:path>
              </a:pathLst>
            </a:custGeom>
            <a:solidFill>
              <a:srgbClr val="3C3E6C"/>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06" name="Text Box 105"/>
            <p:cNvSpPr txBox="1"/>
            <p:nvPr/>
          </p:nvSpPr>
          <p:spPr>
            <a:xfrm>
              <a:off x="3049" y="2383"/>
              <a:ext cx="4810" cy="822"/>
            </a:xfrm>
            <a:prstGeom prst="rect">
              <a:avLst/>
            </a:prstGeom>
          </p:spPr>
          <p:txBody>
            <a:bodyPr wrap="square">
              <a:spAutoFit/>
            </a:bodyPr>
            <a:p>
              <a:pPr marL="457200" indent="0" algn="l"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d. Steak Burrito</a:t>
              </a:r>
              <a:endParaRPr lang="en-US" altLang="zh-CN" sz="2800" b="0" i="0">
                <a:solidFill>
                  <a:srgbClr val="227C9D"/>
                </a:solidFill>
                <a:latin typeface="Times New Roman" panose="02020603050405020304"/>
                <a:ea typeface="Times New Roman" panose="02020603050405020304"/>
              </a:endParaRPr>
            </a:p>
          </p:txBody>
        </p:sp>
      </p:grpSp>
      <p:pic>
        <p:nvPicPr>
          <p:cNvPr id="107" name="Picture 106"/>
          <p:cNvPicPr/>
          <p:nvPr/>
        </p:nvPicPr>
        <p:blipFill>
          <a:blip r:embed="rId26"/>
          <a:stretch>
            <a:fillRect/>
          </a:stretch>
        </p:blipFill>
        <p:spPr>
          <a:xfrm>
            <a:off x="5211445" y="883285"/>
            <a:ext cx="3803015" cy="1671320"/>
          </a:xfrm>
          <a:prstGeom prst="rect">
            <a:avLst/>
          </a:prstGeom>
        </p:spPr>
      </p:pic>
      <p:grpSp>
        <p:nvGrpSpPr>
          <p:cNvPr id="114" name="Group 113"/>
          <p:cNvGrpSpPr/>
          <p:nvPr/>
        </p:nvGrpSpPr>
        <p:grpSpPr>
          <a:xfrm rot="1740000">
            <a:off x="831850" y="1760220"/>
            <a:ext cx="1398270" cy="656590"/>
            <a:chOff x="1268" y="4023"/>
            <a:chExt cx="2202" cy="1034"/>
          </a:xfrm>
        </p:grpSpPr>
        <p:sp>
          <p:nvSpPr>
            <p:cNvPr id="111" name="Freeform 28@|5FFC:0|FBC:0|LFC:0|LBC:16777215"/>
            <p:cNvSpPr/>
            <p:nvPr/>
          </p:nvSpPr>
          <p:spPr bwMode="auto">
            <a:xfrm rot="21300000">
              <a:off x="1695" y="4259"/>
              <a:ext cx="1531" cy="684"/>
            </a:xfrm>
            <a:custGeom>
              <a:avLst/>
              <a:gdLst>
                <a:gd name="T0" fmla="*/ 301 w 302"/>
                <a:gd name="T1" fmla="*/ 20 h 135"/>
                <a:gd name="T2" fmla="*/ 295 w 302"/>
                <a:gd name="T3" fmla="*/ 2 h 135"/>
                <a:gd name="T4" fmla="*/ 66 w 302"/>
                <a:gd name="T5" fmla="*/ 90 h 135"/>
                <a:gd name="T6" fmla="*/ 0 w 302"/>
                <a:gd name="T7" fmla="*/ 116 h 135"/>
                <a:gd name="T8" fmla="*/ 5 w 302"/>
                <a:gd name="T9" fmla="*/ 135 h 135"/>
                <a:gd name="T10" fmla="*/ 171 w 302"/>
                <a:gd name="T11" fmla="*/ 71 h 135"/>
                <a:gd name="T12" fmla="*/ 301 w 302"/>
                <a:gd name="T13" fmla="*/ 20 h 135"/>
              </a:gdLst>
              <a:ahLst/>
              <a:cxnLst>
                <a:cxn ang="0">
                  <a:pos x="T0" y="T1"/>
                </a:cxn>
                <a:cxn ang="0">
                  <a:pos x="T2" y="T3"/>
                </a:cxn>
                <a:cxn ang="0">
                  <a:pos x="T4" y="T5"/>
                </a:cxn>
                <a:cxn ang="0">
                  <a:pos x="T6" y="T7"/>
                </a:cxn>
                <a:cxn ang="0">
                  <a:pos x="T8" y="T9"/>
                </a:cxn>
                <a:cxn ang="0">
                  <a:pos x="T10" y="T11"/>
                </a:cxn>
                <a:cxn ang="0">
                  <a:pos x="T12" y="T13"/>
                </a:cxn>
              </a:cxnLst>
              <a:rect l="0" t="0" r="r" b="b"/>
              <a:pathLst>
                <a:path w="302" h="135">
                  <a:moveTo>
                    <a:pt x="301" y="20"/>
                  </a:moveTo>
                  <a:cubicBezTo>
                    <a:pt x="295" y="2"/>
                    <a:pt x="295" y="2"/>
                    <a:pt x="295" y="2"/>
                  </a:cubicBezTo>
                  <a:cubicBezTo>
                    <a:pt x="298" y="0"/>
                    <a:pt x="146" y="60"/>
                    <a:pt x="66" y="90"/>
                  </a:cubicBezTo>
                  <a:cubicBezTo>
                    <a:pt x="45" y="99"/>
                    <a:pt x="23" y="108"/>
                    <a:pt x="0" y="116"/>
                  </a:cubicBezTo>
                  <a:cubicBezTo>
                    <a:pt x="2" y="122"/>
                    <a:pt x="4" y="129"/>
                    <a:pt x="5" y="135"/>
                  </a:cubicBezTo>
                  <a:cubicBezTo>
                    <a:pt x="61" y="115"/>
                    <a:pt x="116" y="92"/>
                    <a:pt x="171" y="71"/>
                  </a:cubicBezTo>
                  <a:cubicBezTo>
                    <a:pt x="216" y="54"/>
                    <a:pt x="302" y="19"/>
                    <a:pt x="301" y="20"/>
                  </a:cubicBezTo>
                  <a:close/>
                </a:path>
              </a:pathLst>
            </a:custGeom>
            <a:solidFill>
              <a:srgbClr val="3C3E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12" name="Freeform 29@|5FFC:0|FBC:0|LFC:16777215|LBC:16777215"/>
            <p:cNvSpPr/>
            <p:nvPr/>
          </p:nvSpPr>
          <p:spPr bwMode="auto">
            <a:xfrm rot="21300000">
              <a:off x="1268" y="4023"/>
              <a:ext cx="2203" cy="1034"/>
            </a:xfrm>
            <a:custGeom>
              <a:avLst/>
              <a:gdLst>
                <a:gd name="T0" fmla="*/ 421 w 435"/>
                <a:gd name="T1" fmla="*/ 11 h 204"/>
                <a:gd name="T2" fmla="*/ 357 w 435"/>
                <a:gd name="T3" fmla="*/ 22 h 204"/>
                <a:gd name="T4" fmla="*/ 183 w 435"/>
                <a:gd name="T5" fmla="*/ 88 h 204"/>
                <a:gd name="T6" fmla="*/ 22 w 435"/>
                <a:gd name="T7" fmla="*/ 156 h 204"/>
                <a:gd name="T8" fmla="*/ 3 w 435"/>
                <a:gd name="T9" fmla="*/ 186 h 204"/>
                <a:gd name="T10" fmla="*/ 39 w 435"/>
                <a:gd name="T11" fmla="*/ 199 h 204"/>
                <a:gd name="T12" fmla="*/ 44 w 435"/>
                <a:gd name="T13" fmla="*/ 198 h 204"/>
                <a:gd name="T14" fmla="*/ 36 w 435"/>
                <a:gd name="T15" fmla="*/ 199 h 204"/>
                <a:gd name="T16" fmla="*/ 22 w 435"/>
                <a:gd name="T17" fmla="*/ 184 h 204"/>
                <a:gd name="T18" fmla="*/ 22 w 435"/>
                <a:gd name="T19" fmla="*/ 184 h 204"/>
                <a:gd name="T20" fmla="*/ 17 w 435"/>
                <a:gd name="T21" fmla="*/ 184 h 204"/>
                <a:gd name="T22" fmla="*/ 17 w 435"/>
                <a:gd name="T23" fmla="*/ 182 h 204"/>
                <a:gd name="T24" fmla="*/ 17 w 435"/>
                <a:gd name="T25" fmla="*/ 182 h 204"/>
                <a:gd name="T26" fmla="*/ 18 w 435"/>
                <a:gd name="T27" fmla="*/ 181 h 204"/>
                <a:gd name="T28" fmla="*/ 18 w 435"/>
                <a:gd name="T29" fmla="*/ 181 h 204"/>
                <a:gd name="T30" fmla="*/ 18 w 435"/>
                <a:gd name="T31" fmla="*/ 181 h 204"/>
                <a:gd name="T32" fmla="*/ 32 w 435"/>
                <a:gd name="T33" fmla="*/ 173 h 204"/>
                <a:gd name="T34" fmla="*/ 47 w 435"/>
                <a:gd name="T35" fmla="*/ 165 h 204"/>
                <a:gd name="T36" fmla="*/ 51 w 435"/>
                <a:gd name="T37" fmla="*/ 163 h 204"/>
                <a:gd name="T38" fmla="*/ 62 w 435"/>
                <a:gd name="T39" fmla="*/ 158 h 204"/>
                <a:gd name="T40" fmla="*/ 67 w 435"/>
                <a:gd name="T41" fmla="*/ 156 h 204"/>
                <a:gd name="T42" fmla="*/ 79 w 435"/>
                <a:gd name="T43" fmla="*/ 151 h 204"/>
                <a:gd name="T44" fmla="*/ 98 w 435"/>
                <a:gd name="T45" fmla="*/ 143 h 204"/>
                <a:gd name="T46" fmla="*/ 297 w 435"/>
                <a:gd name="T47" fmla="*/ 64 h 204"/>
                <a:gd name="T48" fmla="*/ 373 w 435"/>
                <a:gd name="T49" fmla="*/ 36 h 204"/>
                <a:gd name="T50" fmla="*/ 411 w 435"/>
                <a:gd name="T51" fmla="*/ 25 h 204"/>
                <a:gd name="T52" fmla="*/ 416 w 435"/>
                <a:gd name="T53" fmla="*/ 35 h 204"/>
                <a:gd name="T54" fmla="*/ 402 w 435"/>
                <a:gd name="T55" fmla="*/ 40 h 204"/>
                <a:gd name="T56" fmla="*/ 402 w 435"/>
                <a:gd name="T57" fmla="*/ 42 h 204"/>
                <a:gd name="T58" fmla="*/ 413 w 435"/>
                <a:gd name="T59" fmla="*/ 57 h 204"/>
                <a:gd name="T60" fmla="*/ 426 w 435"/>
                <a:gd name="T61" fmla="*/ 51 h 204"/>
                <a:gd name="T62" fmla="*/ 427 w 435"/>
                <a:gd name="T63" fmla="*/ 51 h 204"/>
                <a:gd name="T64" fmla="*/ 428 w 435"/>
                <a:gd name="T65" fmla="*/ 51 h 204"/>
                <a:gd name="T66" fmla="*/ 431 w 435"/>
                <a:gd name="T67" fmla="*/ 46 h 204"/>
                <a:gd name="T68" fmla="*/ 421 w 435"/>
                <a:gd name="T69" fmla="*/ 1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5" h="204">
                  <a:moveTo>
                    <a:pt x="421" y="11"/>
                  </a:moveTo>
                  <a:cubicBezTo>
                    <a:pt x="402" y="0"/>
                    <a:pt x="375" y="15"/>
                    <a:pt x="357" y="22"/>
                  </a:cubicBezTo>
                  <a:cubicBezTo>
                    <a:pt x="298" y="43"/>
                    <a:pt x="240" y="65"/>
                    <a:pt x="183" y="88"/>
                  </a:cubicBezTo>
                  <a:cubicBezTo>
                    <a:pt x="129" y="109"/>
                    <a:pt x="74" y="129"/>
                    <a:pt x="22" y="156"/>
                  </a:cubicBezTo>
                  <a:cubicBezTo>
                    <a:pt x="8" y="163"/>
                    <a:pt x="0" y="168"/>
                    <a:pt x="3" y="186"/>
                  </a:cubicBezTo>
                  <a:cubicBezTo>
                    <a:pt x="6" y="204"/>
                    <a:pt x="26" y="203"/>
                    <a:pt x="39" y="199"/>
                  </a:cubicBezTo>
                  <a:cubicBezTo>
                    <a:pt x="41" y="199"/>
                    <a:pt x="42" y="198"/>
                    <a:pt x="44" y="198"/>
                  </a:cubicBezTo>
                  <a:cubicBezTo>
                    <a:pt x="41" y="198"/>
                    <a:pt x="38" y="199"/>
                    <a:pt x="36" y="199"/>
                  </a:cubicBezTo>
                  <a:cubicBezTo>
                    <a:pt x="32" y="193"/>
                    <a:pt x="28" y="188"/>
                    <a:pt x="22" y="184"/>
                  </a:cubicBezTo>
                  <a:cubicBezTo>
                    <a:pt x="22" y="184"/>
                    <a:pt x="22" y="184"/>
                    <a:pt x="22" y="184"/>
                  </a:cubicBezTo>
                  <a:cubicBezTo>
                    <a:pt x="18" y="184"/>
                    <a:pt x="17" y="182"/>
                    <a:pt x="17" y="184"/>
                  </a:cubicBezTo>
                  <a:cubicBezTo>
                    <a:pt x="17" y="183"/>
                    <a:pt x="17" y="182"/>
                    <a:pt x="17" y="182"/>
                  </a:cubicBezTo>
                  <a:cubicBezTo>
                    <a:pt x="17" y="182"/>
                    <a:pt x="17" y="182"/>
                    <a:pt x="17" y="182"/>
                  </a:cubicBezTo>
                  <a:cubicBezTo>
                    <a:pt x="18" y="181"/>
                    <a:pt x="18" y="181"/>
                    <a:pt x="18" y="181"/>
                  </a:cubicBezTo>
                  <a:cubicBezTo>
                    <a:pt x="18" y="181"/>
                    <a:pt x="18" y="181"/>
                    <a:pt x="18" y="181"/>
                  </a:cubicBezTo>
                  <a:cubicBezTo>
                    <a:pt x="18" y="181"/>
                    <a:pt x="18" y="181"/>
                    <a:pt x="18" y="181"/>
                  </a:cubicBezTo>
                  <a:cubicBezTo>
                    <a:pt x="21" y="178"/>
                    <a:pt x="28" y="175"/>
                    <a:pt x="32" y="173"/>
                  </a:cubicBezTo>
                  <a:cubicBezTo>
                    <a:pt x="37" y="170"/>
                    <a:pt x="42" y="168"/>
                    <a:pt x="47" y="165"/>
                  </a:cubicBezTo>
                  <a:cubicBezTo>
                    <a:pt x="48" y="165"/>
                    <a:pt x="50" y="164"/>
                    <a:pt x="51" y="163"/>
                  </a:cubicBezTo>
                  <a:cubicBezTo>
                    <a:pt x="55" y="162"/>
                    <a:pt x="58" y="160"/>
                    <a:pt x="62" y="158"/>
                  </a:cubicBezTo>
                  <a:cubicBezTo>
                    <a:pt x="63" y="158"/>
                    <a:pt x="65" y="157"/>
                    <a:pt x="67" y="156"/>
                  </a:cubicBezTo>
                  <a:cubicBezTo>
                    <a:pt x="71" y="154"/>
                    <a:pt x="75" y="152"/>
                    <a:pt x="79" y="151"/>
                  </a:cubicBezTo>
                  <a:cubicBezTo>
                    <a:pt x="86" y="148"/>
                    <a:pt x="92" y="145"/>
                    <a:pt x="98" y="143"/>
                  </a:cubicBezTo>
                  <a:cubicBezTo>
                    <a:pt x="164" y="115"/>
                    <a:pt x="231" y="89"/>
                    <a:pt x="297" y="64"/>
                  </a:cubicBezTo>
                  <a:cubicBezTo>
                    <a:pt x="323" y="55"/>
                    <a:pt x="348" y="45"/>
                    <a:pt x="373" y="36"/>
                  </a:cubicBezTo>
                  <a:cubicBezTo>
                    <a:pt x="385" y="31"/>
                    <a:pt x="398" y="27"/>
                    <a:pt x="411" y="25"/>
                  </a:cubicBezTo>
                  <a:cubicBezTo>
                    <a:pt x="419" y="25"/>
                    <a:pt x="419" y="29"/>
                    <a:pt x="416" y="35"/>
                  </a:cubicBezTo>
                  <a:cubicBezTo>
                    <a:pt x="412" y="37"/>
                    <a:pt x="407" y="38"/>
                    <a:pt x="402" y="40"/>
                  </a:cubicBezTo>
                  <a:cubicBezTo>
                    <a:pt x="402" y="41"/>
                    <a:pt x="402" y="41"/>
                    <a:pt x="402" y="42"/>
                  </a:cubicBezTo>
                  <a:cubicBezTo>
                    <a:pt x="404" y="48"/>
                    <a:pt x="408" y="53"/>
                    <a:pt x="413" y="57"/>
                  </a:cubicBezTo>
                  <a:cubicBezTo>
                    <a:pt x="409" y="58"/>
                    <a:pt x="418" y="55"/>
                    <a:pt x="426" y="51"/>
                  </a:cubicBezTo>
                  <a:cubicBezTo>
                    <a:pt x="427" y="51"/>
                    <a:pt x="427" y="51"/>
                    <a:pt x="427" y="51"/>
                  </a:cubicBezTo>
                  <a:cubicBezTo>
                    <a:pt x="427" y="51"/>
                    <a:pt x="427" y="51"/>
                    <a:pt x="428" y="51"/>
                  </a:cubicBezTo>
                  <a:cubicBezTo>
                    <a:pt x="430" y="50"/>
                    <a:pt x="431" y="48"/>
                    <a:pt x="431" y="46"/>
                  </a:cubicBezTo>
                  <a:cubicBezTo>
                    <a:pt x="435" y="34"/>
                    <a:pt x="434" y="18"/>
                    <a:pt x="421" y="11"/>
                  </a:cubicBezTo>
                  <a:close/>
                </a:path>
              </a:pathLst>
            </a:custGeom>
            <a:solidFill>
              <a:srgbClr val="3C3E6C"/>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sp>
        <p:nvSpPr>
          <p:cNvPr id="109" name="Freeform 24"/>
          <p:cNvSpPr>
            <a:spLocks noEditPoints="1"/>
          </p:cNvSpPr>
          <p:nvPr/>
        </p:nvSpPr>
        <p:spPr bwMode="auto">
          <a:xfrm rot="660000">
            <a:off x="1832610" y="1723390"/>
            <a:ext cx="3279775" cy="1040130"/>
          </a:xfrm>
          <a:custGeom>
            <a:avLst/>
            <a:gdLst>
              <a:gd name="T0" fmla="*/ 3 w 532"/>
              <a:gd name="T1" fmla="*/ 173 h 323"/>
              <a:gd name="T2" fmla="*/ 47 w 532"/>
              <a:gd name="T3" fmla="*/ 307 h 323"/>
              <a:gd name="T4" fmla="*/ 72 w 532"/>
              <a:gd name="T5" fmla="*/ 320 h 323"/>
              <a:gd name="T6" fmla="*/ 516 w 532"/>
              <a:gd name="T7" fmla="*/ 175 h 323"/>
              <a:gd name="T8" fmla="*/ 529 w 532"/>
              <a:gd name="T9" fmla="*/ 150 h 323"/>
              <a:gd name="T10" fmla="*/ 485 w 532"/>
              <a:gd name="T11" fmla="*/ 16 h 323"/>
              <a:gd name="T12" fmla="*/ 460 w 532"/>
              <a:gd name="T13" fmla="*/ 3 h 323"/>
              <a:gd name="T14" fmla="*/ 16 w 532"/>
              <a:gd name="T15" fmla="*/ 149 h 323"/>
              <a:gd name="T16" fmla="*/ 3 w 532"/>
              <a:gd name="T17" fmla="*/ 173 h 323"/>
              <a:gd name="T18" fmla="*/ 106 w 532"/>
              <a:gd name="T19" fmla="*/ 214 h 323"/>
              <a:gd name="T20" fmla="*/ 87 w 532"/>
              <a:gd name="T21" fmla="*/ 252 h 323"/>
              <a:gd name="T22" fmla="*/ 49 w 532"/>
              <a:gd name="T23" fmla="*/ 233 h 323"/>
              <a:gd name="T24" fmla="*/ 68 w 532"/>
              <a:gd name="T25" fmla="*/ 195 h 323"/>
              <a:gd name="T26" fmla="*/ 106 w 532"/>
              <a:gd name="T27" fmla="*/ 21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2" h="323">
                <a:moveTo>
                  <a:pt x="3" y="173"/>
                </a:moveTo>
                <a:cubicBezTo>
                  <a:pt x="47" y="307"/>
                  <a:pt x="47" y="307"/>
                  <a:pt x="47" y="307"/>
                </a:cubicBezTo>
                <a:cubicBezTo>
                  <a:pt x="50" y="318"/>
                  <a:pt x="61" y="323"/>
                  <a:pt x="72" y="320"/>
                </a:cubicBezTo>
                <a:cubicBezTo>
                  <a:pt x="516" y="175"/>
                  <a:pt x="516" y="175"/>
                  <a:pt x="516" y="175"/>
                </a:cubicBezTo>
                <a:cubicBezTo>
                  <a:pt x="526" y="171"/>
                  <a:pt x="532" y="160"/>
                  <a:pt x="529" y="150"/>
                </a:cubicBezTo>
                <a:cubicBezTo>
                  <a:pt x="485" y="16"/>
                  <a:pt x="485" y="16"/>
                  <a:pt x="485" y="16"/>
                </a:cubicBezTo>
                <a:cubicBezTo>
                  <a:pt x="481" y="6"/>
                  <a:pt x="470" y="0"/>
                  <a:pt x="460" y="3"/>
                </a:cubicBezTo>
                <a:cubicBezTo>
                  <a:pt x="16" y="149"/>
                  <a:pt x="16" y="149"/>
                  <a:pt x="16" y="149"/>
                </a:cubicBezTo>
                <a:cubicBezTo>
                  <a:pt x="5" y="152"/>
                  <a:pt x="0" y="163"/>
                  <a:pt x="3" y="173"/>
                </a:cubicBezTo>
                <a:close/>
                <a:moveTo>
                  <a:pt x="106" y="214"/>
                </a:moveTo>
                <a:cubicBezTo>
                  <a:pt x="111" y="230"/>
                  <a:pt x="102" y="246"/>
                  <a:pt x="87" y="252"/>
                </a:cubicBezTo>
                <a:cubicBezTo>
                  <a:pt x="71" y="257"/>
                  <a:pt x="54" y="248"/>
                  <a:pt x="49" y="233"/>
                </a:cubicBezTo>
                <a:cubicBezTo>
                  <a:pt x="44" y="217"/>
                  <a:pt x="53" y="200"/>
                  <a:pt x="68" y="195"/>
                </a:cubicBezTo>
                <a:cubicBezTo>
                  <a:pt x="84" y="190"/>
                  <a:pt x="101" y="198"/>
                  <a:pt x="106" y="214"/>
                </a:cubicBezTo>
                <a:close/>
              </a:path>
            </a:pathLst>
          </a:custGeom>
          <a:blipFill rotWithShape="1">
            <a:blip r:embed="rId25">
              <a:alphaModFix amt="36000"/>
            </a:blip>
            <a:tile tx="0" ty="0" sx="100000" sy="100000" flip="none" algn="tl"/>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13" name="Text Box 112"/>
          <p:cNvSpPr txBox="1"/>
          <p:nvPr/>
        </p:nvSpPr>
        <p:spPr>
          <a:xfrm>
            <a:off x="2088515" y="1974850"/>
            <a:ext cx="3054350" cy="521970"/>
          </a:xfrm>
          <a:prstGeom prst="rect">
            <a:avLst/>
          </a:prstGeom>
        </p:spPr>
        <p:txBody>
          <a:bodyPr wrap="square">
            <a:spAutoFit/>
          </a:bodyPr>
          <a:p>
            <a:pPr marL="457200" indent="0" algn="l"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e. </a:t>
            </a:r>
            <a:r>
              <a:rPr lang="en-US" altLang="en-US" sz="2800" b="0" i="0">
                <a:solidFill>
                  <a:srgbClr val="227C9D"/>
                </a:solidFill>
                <a:latin typeface="Times New Roman" panose="02020603050405020304"/>
                <a:ea typeface="Times New Roman" panose="02020603050405020304"/>
              </a:rPr>
              <a:t>Steak Bowl</a:t>
            </a:r>
            <a:endParaRPr lang="en-US" altLang="en-US" sz="2800" b="0" i="0">
              <a:solidFill>
                <a:srgbClr val="227C9D"/>
              </a:solidFill>
              <a:latin typeface="Times New Roman" panose="02020603050405020304"/>
              <a:ea typeface="Times New Roman" panose="02020603050405020304"/>
            </a:endParaRPr>
          </a:p>
        </p:txBody>
      </p:sp>
      <p:pic>
        <p:nvPicPr>
          <p:cNvPr id="115" name="Picture 114"/>
          <p:cNvPicPr/>
          <p:nvPr/>
        </p:nvPicPr>
        <p:blipFill>
          <a:blip r:embed="rId27"/>
          <a:stretch>
            <a:fillRect/>
          </a:stretch>
        </p:blipFill>
        <p:spPr>
          <a:xfrm>
            <a:off x="5246370" y="2802255"/>
            <a:ext cx="3736975" cy="1785620"/>
          </a:xfrm>
          <a:prstGeom prst="rect">
            <a:avLst/>
          </a:prstGeom>
        </p:spPr>
      </p:pic>
      <p:sp>
        <p:nvSpPr>
          <p:cNvPr id="116" name="Wave 115"/>
          <p:cNvSpPr/>
          <p:nvPr/>
        </p:nvSpPr>
        <p:spPr>
          <a:xfrm>
            <a:off x="5219700" y="2643505"/>
            <a:ext cx="3826510" cy="99060"/>
          </a:xfrm>
          <a:prstGeom prst="wave">
            <a:avLst/>
          </a:prstGeom>
          <a:pattFill prst="pct30">
            <a:fgClr>
              <a:schemeClr val="accent1"/>
            </a:fgClr>
            <a:bgClr>
              <a:schemeClr val="bg1"/>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117" name="Group 116"/>
          <p:cNvGrpSpPr/>
          <p:nvPr/>
        </p:nvGrpSpPr>
        <p:grpSpPr>
          <a:xfrm rot="3600000">
            <a:off x="764540" y="2139950"/>
            <a:ext cx="1398270" cy="656590"/>
            <a:chOff x="1268" y="4023"/>
            <a:chExt cx="2202" cy="1034"/>
          </a:xfrm>
        </p:grpSpPr>
        <p:sp>
          <p:nvSpPr>
            <p:cNvPr id="118" name="Freeform 28@|5FFC:0|FBC:0|LFC:0|LBC:16777215"/>
            <p:cNvSpPr/>
            <p:nvPr/>
          </p:nvSpPr>
          <p:spPr bwMode="auto">
            <a:xfrm rot="21300000">
              <a:off x="1695" y="4259"/>
              <a:ext cx="1531" cy="684"/>
            </a:xfrm>
            <a:custGeom>
              <a:avLst/>
              <a:gdLst>
                <a:gd name="T0" fmla="*/ 301 w 302"/>
                <a:gd name="T1" fmla="*/ 20 h 135"/>
                <a:gd name="T2" fmla="*/ 295 w 302"/>
                <a:gd name="T3" fmla="*/ 2 h 135"/>
                <a:gd name="T4" fmla="*/ 66 w 302"/>
                <a:gd name="T5" fmla="*/ 90 h 135"/>
                <a:gd name="T6" fmla="*/ 0 w 302"/>
                <a:gd name="T7" fmla="*/ 116 h 135"/>
                <a:gd name="T8" fmla="*/ 5 w 302"/>
                <a:gd name="T9" fmla="*/ 135 h 135"/>
                <a:gd name="T10" fmla="*/ 171 w 302"/>
                <a:gd name="T11" fmla="*/ 71 h 135"/>
                <a:gd name="T12" fmla="*/ 301 w 302"/>
                <a:gd name="T13" fmla="*/ 20 h 135"/>
              </a:gdLst>
              <a:ahLst/>
              <a:cxnLst>
                <a:cxn ang="0">
                  <a:pos x="T0" y="T1"/>
                </a:cxn>
                <a:cxn ang="0">
                  <a:pos x="T2" y="T3"/>
                </a:cxn>
                <a:cxn ang="0">
                  <a:pos x="T4" y="T5"/>
                </a:cxn>
                <a:cxn ang="0">
                  <a:pos x="T6" y="T7"/>
                </a:cxn>
                <a:cxn ang="0">
                  <a:pos x="T8" y="T9"/>
                </a:cxn>
                <a:cxn ang="0">
                  <a:pos x="T10" y="T11"/>
                </a:cxn>
                <a:cxn ang="0">
                  <a:pos x="T12" y="T13"/>
                </a:cxn>
              </a:cxnLst>
              <a:rect l="0" t="0" r="r" b="b"/>
              <a:pathLst>
                <a:path w="302" h="135">
                  <a:moveTo>
                    <a:pt x="301" y="20"/>
                  </a:moveTo>
                  <a:cubicBezTo>
                    <a:pt x="295" y="2"/>
                    <a:pt x="295" y="2"/>
                    <a:pt x="295" y="2"/>
                  </a:cubicBezTo>
                  <a:cubicBezTo>
                    <a:pt x="298" y="0"/>
                    <a:pt x="146" y="60"/>
                    <a:pt x="66" y="90"/>
                  </a:cubicBezTo>
                  <a:cubicBezTo>
                    <a:pt x="45" y="99"/>
                    <a:pt x="23" y="108"/>
                    <a:pt x="0" y="116"/>
                  </a:cubicBezTo>
                  <a:cubicBezTo>
                    <a:pt x="2" y="122"/>
                    <a:pt x="4" y="129"/>
                    <a:pt x="5" y="135"/>
                  </a:cubicBezTo>
                  <a:cubicBezTo>
                    <a:pt x="61" y="115"/>
                    <a:pt x="116" y="92"/>
                    <a:pt x="171" y="71"/>
                  </a:cubicBezTo>
                  <a:cubicBezTo>
                    <a:pt x="216" y="54"/>
                    <a:pt x="302" y="19"/>
                    <a:pt x="301" y="20"/>
                  </a:cubicBezTo>
                  <a:close/>
                </a:path>
              </a:pathLst>
            </a:custGeom>
            <a:solidFill>
              <a:srgbClr val="3C3E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19" name="Freeform 29@|5FFC:0|FBC:0|LFC:16777215|LBC:16777215"/>
            <p:cNvSpPr/>
            <p:nvPr/>
          </p:nvSpPr>
          <p:spPr bwMode="auto">
            <a:xfrm rot="21300000">
              <a:off x="1268" y="4023"/>
              <a:ext cx="2203" cy="1034"/>
            </a:xfrm>
            <a:custGeom>
              <a:avLst/>
              <a:gdLst>
                <a:gd name="T0" fmla="*/ 421 w 435"/>
                <a:gd name="T1" fmla="*/ 11 h 204"/>
                <a:gd name="T2" fmla="*/ 357 w 435"/>
                <a:gd name="T3" fmla="*/ 22 h 204"/>
                <a:gd name="T4" fmla="*/ 183 w 435"/>
                <a:gd name="T5" fmla="*/ 88 h 204"/>
                <a:gd name="T6" fmla="*/ 22 w 435"/>
                <a:gd name="T7" fmla="*/ 156 h 204"/>
                <a:gd name="T8" fmla="*/ 3 w 435"/>
                <a:gd name="T9" fmla="*/ 186 h 204"/>
                <a:gd name="T10" fmla="*/ 39 w 435"/>
                <a:gd name="T11" fmla="*/ 199 h 204"/>
                <a:gd name="T12" fmla="*/ 44 w 435"/>
                <a:gd name="T13" fmla="*/ 198 h 204"/>
                <a:gd name="T14" fmla="*/ 36 w 435"/>
                <a:gd name="T15" fmla="*/ 199 h 204"/>
                <a:gd name="T16" fmla="*/ 22 w 435"/>
                <a:gd name="T17" fmla="*/ 184 h 204"/>
                <a:gd name="T18" fmla="*/ 22 w 435"/>
                <a:gd name="T19" fmla="*/ 184 h 204"/>
                <a:gd name="T20" fmla="*/ 17 w 435"/>
                <a:gd name="T21" fmla="*/ 184 h 204"/>
                <a:gd name="T22" fmla="*/ 17 w 435"/>
                <a:gd name="T23" fmla="*/ 182 h 204"/>
                <a:gd name="T24" fmla="*/ 17 w 435"/>
                <a:gd name="T25" fmla="*/ 182 h 204"/>
                <a:gd name="T26" fmla="*/ 18 w 435"/>
                <a:gd name="T27" fmla="*/ 181 h 204"/>
                <a:gd name="T28" fmla="*/ 18 w 435"/>
                <a:gd name="T29" fmla="*/ 181 h 204"/>
                <a:gd name="T30" fmla="*/ 18 w 435"/>
                <a:gd name="T31" fmla="*/ 181 h 204"/>
                <a:gd name="T32" fmla="*/ 32 w 435"/>
                <a:gd name="T33" fmla="*/ 173 h 204"/>
                <a:gd name="T34" fmla="*/ 47 w 435"/>
                <a:gd name="T35" fmla="*/ 165 h 204"/>
                <a:gd name="T36" fmla="*/ 51 w 435"/>
                <a:gd name="T37" fmla="*/ 163 h 204"/>
                <a:gd name="T38" fmla="*/ 62 w 435"/>
                <a:gd name="T39" fmla="*/ 158 h 204"/>
                <a:gd name="T40" fmla="*/ 67 w 435"/>
                <a:gd name="T41" fmla="*/ 156 h 204"/>
                <a:gd name="T42" fmla="*/ 79 w 435"/>
                <a:gd name="T43" fmla="*/ 151 h 204"/>
                <a:gd name="T44" fmla="*/ 98 w 435"/>
                <a:gd name="T45" fmla="*/ 143 h 204"/>
                <a:gd name="T46" fmla="*/ 297 w 435"/>
                <a:gd name="T47" fmla="*/ 64 h 204"/>
                <a:gd name="T48" fmla="*/ 373 w 435"/>
                <a:gd name="T49" fmla="*/ 36 h 204"/>
                <a:gd name="T50" fmla="*/ 411 w 435"/>
                <a:gd name="T51" fmla="*/ 25 h 204"/>
                <a:gd name="T52" fmla="*/ 416 w 435"/>
                <a:gd name="T53" fmla="*/ 35 h 204"/>
                <a:gd name="T54" fmla="*/ 402 w 435"/>
                <a:gd name="T55" fmla="*/ 40 h 204"/>
                <a:gd name="T56" fmla="*/ 402 w 435"/>
                <a:gd name="T57" fmla="*/ 42 h 204"/>
                <a:gd name="T58" fmla="*/ 413 w 435"/>
                <a:gd name="T59" fmla="*/ 57 h 204"/>
                <a:gd name="T60" fmla="*/ 426 w 435"/>
                <a:gd name="T61" fmla="*/ 51 h 204"/>
                <a:gd name="T62" fmla="*/ 427 w 435"/>
                <a:gd name="T63" fmla="*/ 51 h 204"/>
                <a:gd name="T64" fmla="*/ 428 w 435"/>
                <a:gd name="T65" fmla="*/ 51 h 204"/>
                <a:gd name="T66" fmla="*/ 431 w 435"/>
                <a:gd name="T67" fmla="*/ 46 h 204"/>
                <a:gd name="T68" fmla="*/ 421 w 435"/>
                <a:gd name="T69" fmla="*/ 1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5" h="204">
                  <a:moveTo>
                    <a:pt x="421" y="11"/>
                  </a:moveTo>
                  <a:cubicBezTo>
                    <a:pt x="402" y="0"/>
                    <a:pt x="375" y="15"/>
                    <a:pt x="357" y="22"/>
                  </a:cubicBezTo>
                  <a:cubicBezTo>
                    <a:pt x="298" y="43"/>
                    <a:pt x="240" y="65"/>
                    <a:pt x="183" y="88"/>
                  </a:cubicBezTo>
                  <a:cubicBezTo>
                    <a:pt x="129" y="109"/>
                    <a:pt x="74" y="129"/>
                    <a:pt x="22" y="156"/>
                  </a:cubicBezTo>
                  <a:cubicBezTo>
                    <a:pt x="8" y="163"/>
                    <a:pt x="0" y="168"/>
                    <a:pt x="3" y="186"/>
                  </a:cubicBezTo>
                  <a:cubicBezTo>
                    <a:pt x="6" y="204"/>
                    <a:pt x="26" y="203"/>
                    <a:pt x="39" y="199"/>
                  </a:cubicBezTo>
                  <a:cubicBezTo>
                    <a:pt x="41" y="199"/>
                    <a:pt x="42" y="198"/>
                    <a:pt x="44" y="198"/>
                  </a:cubicBezTo>
                  <a:cubicBezTo>
                    <a:pt x="41" y="198"/>
                    <a:pt x="38" y="199"/>
                    <a:pt x="36" y="199"/>
                  </a:cubicBezTo>
                  <a:cubicBezTo>
                    <a:pt x="32" y="193"/>
                    <a:pt x="28" y="188"/>
                    <a:pt x="22" y="184"/>
                  </a:cubicBezTo>
                  <a:cubicBezTo>
                    <a:pt x="22" y="184"/>
                    <a:pt x="22" y="184"/>
                    <a:pt x="22" y="184"/>
                  </a:cubicBezTo>
                  <a:cubicBezTo>
                    <a:pt x="18" y="184"/>
                    <a:pt x="17" y="182"/>
                    <a:pt x="17" y="184"/>
                  </a:cubicBezTo>
                  <a:cubicBezTo>
                    <a:pt x="17" y="183"/>
                    <a:pt x="17" y="182"/>
                    <a:pt x="17" y="182"/>
                  </a:cubicBezTo>
                  <a:cubicBezTo>
                    <a:pt x="17" y="182"/>
                    <a:pt x="17" y="182"/>
                    <a:pt x="17" y="182"/>
                  </a:cubicBezTo>
                  <a:cubicBezTo>
                    <a:pt x="18" y="181"/>
                    <a:pt x="18" y="181"/>
                    <a:pt x="18" y="181"/>
                  </a:cubicBezTo>
                  <a:cubicBezTo>
                    <a:pt x="18" y="181"/>
                    <a:pt x="18" y="181"/>
                    <a:pt x="18" y="181"/>
                  </a:cubicBezTo>
                  <a:cubicBezTo>
                    <a:pt x="18" y="181"/>
                    <a:pt x="18" y="181"/>
                    <a:pt x="18" y="181"/>
                  </a:cubicBezTo>
                  <a:cubicBezTo>
                    <a:pt x="21" y="178"/>
                    <a:pt x="28" y="175"/>
                    <a:pt x="32" y="173"/>
                  </a:cubicBezTo>
                  <a:cubicBezTo>
                    <a:pt x="37" y="170"/>
                    <a:pt x="42" y="168"/>
                    <a:pt x="47" y="165"/>
                  </a:cubicBezTo>
                  <a:cubicBezTo>
                    <a:pt x="48" y="165"/>
                    <a:pt x="50" y="164"/>
                    <a:pt x="51" y="163"/>
                  </a:cubicBezTo>
                  <a:cubicBezTo>
                    <a:pt x="55" y="162"/>
                    <a:pt x="58" y="160"/>
                    <a:pt x="62" y="158"/>
                  </a:cubicBezTo>
                  <a:cubicBezTo>
                    <a:pt x="63" y="158"/>
                    <a:pt x="65" y="157"/>
                    <a:pt x="67" y="156"/>
                  </a:cubicBezTo>
                  <a:cubicBezTo>
                    <a:pt x="71" y="154"/>
                    <a:pt x="75" y="152"/>
                    <a:pt x="79" y="151"/>
                  </a:cubicBezTo>
                  <a:cubicBezTo>
                    <a:pt x="86" y="148"/>
                    <a:pt x="92" y="145"/>
                    <a:pt x="98" y="143"/>
                  </a:cubicBezTo>
                  <a:cubicBezTo>
                    <a:pt x="164" y="115"/>
                    <a:pt x="231" y="89"/>
                    <a:pt x="297" y="64"/>
                  </a:cubicBezTo>
                  <a:cubicBezTo>
                    <a:pt x="323" y="55"/>
                    <a:pt x="348" y="45"/>
                    <a:pt x="373" y="36"/>
                  </a:cubicBezTo>
                  <a:cubicBezTo>
                    <a:pt x="385" y="31"/>
                    <a:pt x="398" y="27"/>
                    <a:pt x="411" y="25"/>
                  </a:cubicBezTo>
                  <a:cubicBezTo>
                    <a:pt x="419" y="25"/>
                    <a:pt x="419" y="29"/>
                    <a:pt x="416" y="35"/>
                  </a:cubicBezTo>
                  <a:cubicBezTo>
                    <a:pt x="412" y="37"/>
                    <a:pt x="407" y="38"/>
                    <a:pt x="402" y="40"/>
                  </a:cubicBezTo>
                  <a:cubicBezTo>
                    <a:pt x="402" y="41"/>
                    <a:pt x="402" y="41"/>
                    <a:pt x="402" y="42"/>
                  </a:cubicBezTo>
                  <a:cubicBezTo>
                    <a:pt x="404" y="48"/>
                    <a:pt x="408" y="53"/>
                    <a:pt x="413" y="57"/>
                  </a:cubicBezTo>
                  <a:cubicBezTo>
                    <a:pt x="409" y="58"/>
                    <a:pt x="418" y="55"/>
                    <a:pt x="426" y="51"/>
                  </a:cubicBezTo>
                  <a:cubicBezTo>
                    <a:pt x="427" y="51"/>
                    <a:pt x="427" y="51"/>
                    <a:pt x="427" y="51"/>
                  </a:cubicBezTo>
                  <a:cubicBezTo>
                    <a:pt x="427" y="51"/>
                    <a:pt x="427" y="51"/>
                    <a:pt x="428" y="51"/>
                  </a:cubicBezTo>
                  <a:cubicBezTo>
                    <a:pt x="430" y="50"/>
                    <a:pt x="431" y="48"/>
                    <a:pt x="431" y="46"/>
                  </a:cubicBezTo>
                  <a:cubicBezTo>
                    <a:pt x="435" y="34"/>
                    <a:pt x="434" y="18"/>
                    <a:pt x="421" y="11"/>
                  </a:cubicBezTo>
                  <a:close/>
                </a:path>
              </a:pathLst>
            </a:custGeom>
            <a:solidFill>
              <a:srgbClr val="3C3E6C"/>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sp>
        <p:nvSpPr>
          <p:cNvPr id="120" name="Freeform 24"/>
          <p:cNvSpPr>
            <a:spLocks noEditPoints="1"/>
          </p:cNvSpPr>
          <p:nvPr/>
        </p:nvSpPr>
        <p:spPr bwMode="auto">
          <a:xfrm rot="600000">
            <a:off x="1658620" y="2381885"/>
            <a:ext cx="3279775" cy="1040130"/>
          </a:xfrm>
          <a:custGeom>
            <a:avLst/>
            <a:gdLst>
              <a:gd name="T0" fmla="*/ 3 w 532"/>
              <a:gd name="T1" fmla="*/ 173 h 323"/>
              <a:gd name="T2" fmla="*/ 47 w 532"/>
              <a:gd name="T3" fmla="*/ 307 h 323"/>
              <a:gd name="T4" fmla="*/ 72 w 532"/>
              <a:gd name="T5" fmla="*/ 320 h 323"/>
              <a:gd name="T6" fmla="*/ 516 w 532"/>
              <a:gd name="T7" fmla="*/ 175 h 323"/>
              <a:gd name="T8" fmla="*/ 529 w 532"/>
              <a:gd name="T9" fmla="*/ 150 h 323"/>
              <a:gd name="T10" fmla="*/ 485 w 532"/>
              <a:gd name="T11" fmla="*/ 16 h 323"/>
              <a:gd name="T12" fmla="*/ 460 w 532"/>
              <a:gd name="T13" fmla="*/ 3 h 323"/>
              <a:gd name="T14" fmla="*/ 16 w 532"/>
              <a:gd name="T15" fmla="*/ 149 h 323"/>
              <a:gd name="T16" fmla="*/ 3 w 532"/>
              <a:gd name="T17" fmla="*/ 173 h 323"/>
              <a:gd name="T18" fmla="*/ 106 w 532"/>
              <a:gd name="T19" fmla="*/ 214 h 323"/>
              <a:gd name="T20" fmla="*/ 87 w 532"/>
              <a:gd name="T21" fmla="*/ 252 h 323"/>
              <a:gd name="T22" fmla="*/ 49 w 532"/>
              <a:gd name="T23" fmla="*/ 233 h 323"/>
              <a:gd name="T24" fmla="*/ 68 w 532"/>
              <a:gd name="T25" fmla="*/ 195 h 323"/>
              <a:gd name="T26" fmla="*/ 106 w 532"/>
              <a:gd name="T27" fmla="*/ 21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2" h="323">
                <a:moveTo>
                  <a:pt x="3" y="173"/>
                </a:moveTo>
                <a:cubicBezTo>
                  <a:pt x="47" y="307"/>
                  <a:pt x="47" y="307"/>
                  <a:pt x="47" y="307"/>
                </a:cubicBezTo>
                <a:cubicBezTo>
                  <a:pt x="50" y="318"/>
                  <a:pt x="61" y="323"/>
                  <a:pt x="72" y="320"/>
                </a:cubicBezTo>
                <a:cubicBezTo>
                  <a:pt x="516" y="175"/>
                  <a:pt x="516" y="175"/>
                  <a:pt x="516" y="175"/>
                </a:cubicBezTo>
                <a:cubicBezTo>
                  <a:pt x="526" y="171"/>
                  <a:pt x="532" y="160"/>
                  <a:pt x="529" y="150"/>
                </a:cubicBezTo>
                <a:cubicBezTo>
                  <a:pt x="485" y="16"/>
                  <a:pt x="485" y="16"/>
                  <a:pt x="485" y="16"/>
                </a:cubicBezTo>
                <a:cubicBezTo>
                  <a:pt x="481" y="6"/>
                  <a:pt x="470" y="0"/>
                  <a:pt x="460" y="3"/>
                </a:cubicBezTo>
                <a:cubicBezTo>
                  <a:pt x="16" y="149"/>
                  <a:pt x="16" y="149"/>
                  <a:pt x="16" y="149"/>
                </a:cubicBezTo>
                <a:cubicBezTo>
                  <a:pt x="5" y="152"/>
                  <a:pt x="0" y="163"/>
                  <a:pt x="3" y="173"/>
                </a:cubicBezTo>
                <a:close/>
                <a:moveTo>
                  <a:pt x="106" y="214"/>
                </a:moveTo>
                <a:cubicBezTo>
                  <a:pt x="111" y="230"/>
                  <a:pt x="102" y="246"/>
                  <a:pt x="87" y="252"/>
                </a:cubicBezTo>
                <a:cubicBezTo>
                  <a:pt x="71" y="257"/>
                  <a:pt x="54" y="248"/>
                  <a:pt x="49" y="233"/>
                </a:cubicBezTo>
                <a:cubicBezTo>
                  <a:pt x="44" y="217"/>
                  <a:pt x="53" y="200"/>
                  <a:pt x="68" y="195"/>
                </a:cubicBezTo>
                <a:cubicBezTo>
                  <a:pt x="84" y="190"/>
                  <a:pt x="101" y="198"/>
                  <a:pt x="106" y="214"/>
                </a:cubicBezTo>
                <a:close/>
              </a:path>
            </a:pathLst>
          </a:custGeom>
          <a:blipFill rotWithShape="1">
            <a:blip r:embed="rId25">
              <a:alphaModFix amt="36000"/>
            </a:blip>
            <a:tile tx="0" ty="0" sx="100000" sy="100000" flip="none" algn="tl"/>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121" name="Text Box 120"/>
          <p:cNvSpPr txBox="1"/>
          <p:nvPr/>
        </p:nvSpPr>
        <p:spPr>
          <a:xfrm>
            <a:off x="1651635" y="2727960"/>
            <a:ext cx="3559810"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f. Canned Soft Drink</a:t>
            </a:r>
            <a:endParaRPr lang="en-US" altLang="zh-CN" sz="2400" b="0" i="0">
              <a:solidFill>
                <a:srgbClr val="227C9D"/>
              </a:solidFill>
              <a:latin typeface="Times New Roman" panose="02020603050405020304"/>
              <a:ea typeface="Times New Roman" panose="02020603050405020304"/>
            </a:endParaRPr>
          </a:p>
        </p:txBody>
      </p:sp>
      <p:pic>
        <p:nvPicPr>
          <p:cNvPr id="122" name="Picture 121"/>
          <p:cNvPicPr/>
          <p:nvPr/>
        </p:nvPicPr>
        <p:blipFill>
          <a:blip r:embed="rId28"/>
          <a:stretch>
            <a:fillRect/>
          </a:stretch>
        </p:blipFill>
        <p:spPr>
          <a:xfrm>
            <a:off x="149225" y="3229610"/>
            <a:ext cx="3580130" cy="1827530"/>
          </a:xfrm>
          <a:prstGeom prst="rect">
            <a:avLst/>
          </a:prstGeom>
        </p:spPr>
      </p:pic>
      <p:sp>
        <p:nvSpPr>
          <p:cNvPr id="167" name="Left-Right Arrow 166"/>
          <p:cNvSpPr/>
          <p:nvPr/>
        </p:nvSpPr>
        <p:spPr>
          <a:xfrm>
            <a:off x="4970145" y="1419225"/>
            <a:ext cx="384175" cy="207645"/>
          </a:xfrm>
          <a:prstGeom prst="leftRightArrow">
            <a:avLst/>
          </a:prstGeom>
          <a:blipFill rotWithShape="1">
            <a:blip r:embed="rId25"/>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0" name="Left-Right Arrow 169"/>
          <p:cNvSpPr/>
          <p:nvPr/>
        </p:nvSpPr>
        <p:spPr>
          <a:xfrm rot="2640000">
            <a:off x="4871720" y="2590165"/>
            <a:ext cx="461010" cy="220980"/>
          </a:xfrm>
          <a:prstGeom prst="leftRightArrow">
            <a:avLst/>
          </a:prstGeom>
          <a:blipFill rotWithShape="1">
            <a:blip r:embed="rId25"/>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1" name="Bent Arrow 170"/>
          <p:cNvSpPr/>
          <p:nvPr/>
        </p:nvSpPr>
        <p:spPr>
          <a:xfrm rot="10800000">
            <a:off x="3808095" y="3291840"/>
            <a:ext cx="403860" cy="440055"/>
          </a:xfrm>
          <a:prstGeom prst="bentArrow">
            <a:avLst/>
          </a:prstGeom>
          <a:blipFill rotWithShape="1">
            <a:blip r:embed="rId25"/>
            <a:tile tx="6350"/>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4862958" y="404611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1" name="Group 22"/>
          <p:cNvGrpSpPr/>
          <p:nvPr/>
        </p:nvGrpSpPr>
        <p:grpSpPr>
          <a:xfrm rot="10800000">
            <a:off x="3545205" y="3041015"/>
            <a:ext cx="3383915" cy="1945640"/>
            <a:chOff x="4204666" y="1809751"/>
            <a:chExt cx="1096002" cy="1143000"/>
          </a:xfrm>
          <a:blipFill rotWithShape="1">
            <a:blip r:embed="rId3">
              <a:alphaModFix amt="38000"/>
            </a:blip>
          </a:blipFill>
        </p:grpSpPr>
        <p:sp>
          <p:nvSpPr>
            <p:cNvPr id="43" name="Trapezoid 26"/>
            <p:cNvSpPr/>
            <p:nvPr/>
          </p:nvSpPr>
          <p:spPr>
            <a:xfrm rot="5400000">
              <a:off x="4658521" y="2310604"/>
              <a:ext cx="1143000" cy="141293"/>
            </a:xfrm>
            <a:prstGeom prst="trapezoid">
              <a:avLst>
                <a:gd name="adj" fmla="val 1015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ea typeface="Calibri" panose="020F0502020204030204" charset="0"/>
                <a:cs typeface="Calibri" panose="020F0502020204030204" charset="0"/>
              </a:endParaRPr>
            </a:p>
          </p:txBody>
        </p:sp>
        <p:sp>
          <p:nvSpPr>
            <p:cNvPr id="44" name="Isosceles Triangle 27"/>
            <p:cNvSpPr/>
            <p:nvPr/>
          </p:nvSpPr>
          <p:spPr>
            <a:xfrm rot="16200000">
              <a:off x="4293102" y="1860987"/>
              <a:ext cx="863655" cy="10405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wrap="none" bIns="243840" rtlCol="0" anchor="ctr"/>
            <a:p>
              <a:pPr algn="ctr"/>
              <a:endParaRPr lang="en-US" sz="2400" b="1" dirty="0">
                <a:ea typeface="Calibri" panose="020F0502020204030204" charset="0"/>
                <a:cs typeface="Calibri" panose="020F0502020204030204" charset="0"/>
              </a:endParaRPr>
            </a:p>
          </p:txBody>
        </p:sp>
      </p:grpSp>
      <p:sp>
        <p:nvSpPr>
          <p:cNvPr id="45" name="Text Box 44"/>
          <p:cNvSpPr txBox="1"/>
          <p:nvPr/>
        </p:nvSpPr>
        <p:spPr>
          <a:xfrm>
            <a:off x="3994150" y="3730625"/>
            <a:ext cx="2882900"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h. </a:t>
            </a:r>
            <a:r>
              <a:rPr lang="en-US" altLang="en-US" sz="2800" b="0" i="0">
                <a:solidFill>
                  <a:srgbClr val="227C9D"/>
                </a:solidFill>
                <a:latin typeface="Times New Roman" panose="02020603050405020304"/>
                <a:ea typeface="Times New Roman" panose="02020603050405020304"/>
              </a:rPr>
              <a:t>Bottled Water</a:t>
            </a:r>
            <a:endParaRPr lang="en-US" altLang="en-US" sz="2800" b="0" i="0">
              <a:solidFill>
                <a:srgbClr val="227C9D"/>
              </a:solidFill>
              <a:latin typeface="Times New Roman" panose="02020603050405020304"/>
              <a:ea typeface="Times New Roman" panose="02020603050405020304"/>
            </a:endParaRPr>
          </a:p>
        </p:txBody>
      </p:sp>
      <p:grpSp>
        <p:nvGrpSpPr>
          <p:cNvPr id="32" name="Group 22"/>
          <p:cNvGrpSpPr/>
          <p:nvPr/>
        </p:nvGrpSpPr>
        <p:grpSpPr>
          <a:xfrm rot="10800000">
            <a:off x="3709670" y="387350"/>
            <a:ext cx="2223135" cy="1605280"/>
            <a:chOff x="4204666" y="1809751"/>
            <a:chExt cx="1096002" cy="1143000"/>
          </a:xfrm>
          <a:blipFill rotWithShape="1">
            <a:blip r:embed="rId3">
              <a:alphaModFix amt="38000"/>
            </a:blip>
          </a:blipFill>
        </p:grpSpPr>
        <p:sp>
          <p:nvSpPr>
            <p:cNvPr id="33" name="Trapezoid 26"/>
            <p:cNvSpPr/>
            <p:nvPr/>
          </p:nvSpPr>
          <p:spPr>
            <a:xfrm rot="5400000">
              <a:off x="4658521" y="2310604"/>
              <a:ext cx="1143000" cy="141293"/>
            </a:xfrm>
            <a:prstGeom prst="trapezoid">
              <a:avLst>
                <a:gd name="adj" fmla="val 1015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ea typeface="Calibri" panose="020F0502020204030204" charset="0"/>
                <a:cs typeface="Calibri" panose="020F0502020204030204" charset="0"/>
              </a:endParaRPr>
            </a:p>
          </p:txBody>
        </p:sp>
        <p:sp>
          <p:nvSpPr>
            <p:cNvPr id="36" name="Isosceles Triangle 27"/>
            <p:cNvSpPr/>
            <p:nvPr/>
          </p:nvSpPr>
          <p:spPr>
            <a:xfrm rot="16200000">
              <a:off x="4293102" y="1860987"/>
              <a:ext cx="863655" cy="10405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wrap="none" bIns="243840" rtlCol="0" anchor="ctr"/>
            <a:p>
              <a:pPr algn="ctr"/>
              <a:endParaRPr lang="en-US" sz="2400" b="1" dirty="0">
                <a:ea typeface="Calibri" panose="020F0502020204030204" charset="0"/>
                <a:cs typeface="Calibri" panose="020F0502020204030204" charset="0"/>
              </a:endParaRPr>
            </a:p>
          </p:txBody>
        </p:sp>
      </p:gr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4"/>
          <p:cNvGrpSpPr/>
          <p:nvPr/>
        </p:nvGrpSpPr>
        <p:grpSpPr>
          <a:xfrm rot="4229437">
            <a:off x="5607716" y="-4800104"/>
            <a:ext cx="8578562" cy="8716883"/>
            <a:chOff x="0" y="0"/>
            <a:chExt cx="11438082" cy="11622510"/>
          </a:xfrm>
        </p:grpSpPr>
        <p:sp>
          <p:nvSpPr>
            <p:cNvPr id="16"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1" name="Freeform 29"/>
          <p:cNvSpPr/>
          <p:nvPr/>
        </p:nvSpPr>
        <p:spPr>
          <a:xfrm>
            <a:off x="1835913" y="343588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1187732" y="38373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18"/>
          <p:cNvSpPr/>
          <p:nvPr/>
        </p:nvSpPr>
        <p:spPr>
          <a:xfrm>
            <a:off x="5004082" y="513018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pic>
        <p:nvPicPr>
          <p:cNvPr id="5" name="Picture 4"/>
          <p:cNvPicPr/>
          <p:nvPr/>
        </p:nvPicPr>
        <p:blipFill>
          <a:blip r:embed="rId22"/>
          <a:stretch>
            <a:fillRect/>
          </a:stretch>
        </p:blipFill>
        <p:spPr>
          <a:xfrm>
            <a:off x="107315" y="57150"/>
            <a:ext cx="3886835" cy="2327910"/>
          </a:xfrm>
          <a:prstGeom prst="rect">
            <a:avLst/>
          </a:prstGeom>
        </p:spPr>
      </p:pic>
      <p:sp>
        <p:nvSpPr>
          <p:cNvPr id="38" name="Text Box 37"/>
          <p:cNvSpPr txBox="1"/>
          <p:nvPr/>
        </p:nvSpPr>
        <p:spPr>
          <a:xfrm>
            <a:off x="3994150" y="869950"/>
            <a:ext cx="1901190"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g. Chips</a:t>
            </a:r>
            <a:endParaRPr lang="en-US" altLang="zh-CN" sz="2800" b="0" i="0">
              <a:solidFill>
                <a:srgbClr val="227C9D"/>
              </a:solidFill>
              <a:latin typeface="Times New Roman" panose="02020603050405020304"/>
              <a:ea typeface="Times New Roman" panose="02020603050405020304"/>
            </a:endParaRPr>
          </a:p>
        </p:txBody>
      </p:sp>
      <p:pic>
        <p:nvPicPr>
          <p:cNvPr id="39" name="Picture 38"/>
          <p:cNvPicPr/>
          <p:nvPr/>
        </p:nvPicPr>
        <p:blipFill>
          <a:blip r:embed="rId23"/>
          <a:stretch>
            <a:fillRect/>
          </a:stretch>
        </p:blipFill>
        <p:spPr>
          <a:xfrm>
            <a:off x="90170" y="3058795"/>
            <a:ext cx="3940175" cy="1985645"/>
          </a:xfrm>
          <a:prstGeom prst="rect">
            <a:avLst/>
          </a:prstGeom>
        </p:spPr>
      </p:pic>
      <p:sp>
        <p:nvSpPr>
          <p:cNvPr id="50" name="Text Box 49"/>
          <p:cNvSpPr txBox="1"/>
          <p:nvPr/>
        </p:nvSpPr>
        <p:spPr>
          <a:xfrm>
            <a:off x="727075" y="2451735"/>
            <a:ext cx="4667250" cy="953135"/>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i. </a:t>
            </a:r>
            <a:r>
              <a:rPr lang="en-US" altLang="en-US" sz="2800" b="0" i="0">
                <a:solidFill>
                  <a:srgbClr val="227C9D"/>
                </a:solidFill>
                <a:latin typeface="Times New Roman" panose="02020603050405020304"/>
                <a:ea typeface="Times New Roman" panose="02020603050405020304"/>
              </a:rPr>
              <a:t>Chips&amp;Fresh Tomato Salsa</a:t>
            </a:r>
            <a:endParaRPr lang="en-US" altLang="en-US" sz="2800" b="0" i="0">
              <a:solidFill>
                <a:srgbClr val="227C9D"/>
              </a:solidFill>
              <a:latin typeface="Times New Roman" panose="02020603050405020304"/>
              <a:ea typeface="Times New Roman" panose="02020603050405020304"/>
            </a:endParaRPr>
          </a:p>
          <a:p>
            <a:pPr fontAlgn="base"/>
            <a:endParaRPr lang="en-US" altLang="en-US" sz="2800" b="0" i="0">
              <a:solidFill>
                <a:srgbClr val="227C9D"/>
              </a:solidFill>
              <a:latin typeface="Times New Roman" panose="02020603050405020304"/>
              <a:ea typeface="Times New Roman" panose="02020603050405020304"/>
            </a:endParaRPr>
          </a:p>
        </p:txBody>
      </p:sp>
      <p:sp>
        <p:nvSpPr>
          <p:cNvPr id="54" name="Right Arrow 53"/>
          <p:cNvSpPr/>
          <p:nvPr/>
        </p:nvSpPr>
        <p:spPr>
          <a:xfrm>
            <a:off x="608330" y="2148205"/>
            <a:ext cx="4913630" cy="1152525"/>
          </a:xfrm>
          <a:prstGeom prst="rightArrow">
            <a:avLst/>
          </a:prstGeom>
          <a:blipFill rotWithShape="1">
            <a:blip r:embed="rId3">
              <a:alphaModFix amt="29000"/>
            </a:blip>
            <a:tile tx="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46" name="Picture 45"/>
          <p:cNvPicPr/>
          <p:nvPr/>
        </p:nvPicPr>
        <p:blipFill>
          <a:blip r:embed="rId24"/>
          <a:stretch>
            <a:fillRect/>
          </a:stretch>
        </p:blipFill>
        <p:spPr>
          <a:xfrm>
            <a:off x="5076190" y="1563370"/>
            <a:ext cx="4003675" cy="1882775"/>
          </a:xfrm>
          <a:prstGeom prst="rect">
            <a:avLst/>
          </a:prstGeom>
        </p:spPr>
      </p:pic>
      <p:sp>
        <p:nvSpPr>
          <p:cNvPr id="56" name="Freeform 11008@|5FFC:0|FBC:0|LFC:0|LBC:16777215"/>
          <p:cNvSpPr>
            <a:spLocks noEditPoints="1"/>
          </p:cNvSpPr>
          <p:nvPr/>
        </p:nvSpPr>
        <p:spPr bwMode="auto">
          <a:xfrm>
            <a:off x="5580380" y="875665"/>
            <a:ext cx="541020" cy="567690"/>
          </a:xfrm>
          <a:custGeom>
            <a:avLst/>
            <a:gdLst>
              <a:gd name="T0" fmla="*/ 477 w 494"/>
              <a:gd name="T1" fmla="*/ 148 h 498"/>
              <a:gd name="T2" fmla="*/ 429 w 494"/>
              <a:gd name="T3" fmla="*/ 142 h 498"/>
              <a:gd name="T4" fmla="*/ 408 w 494"/>
              <a:gd name="T5" fmla="*/ 114 h 498"/>
              <a:gd name="T6" fmla="*/ 413 w 494"/>
              <a:gd name="T7" fmla="*/ 75 h 498"/>
              <a:gd name="T8" fmla="*/ 387 w 494"/>
              <a:gd name="T9" fmla="*/ 41 h 498"/>
              <a:gd name="T10" fmla="*/ 354 w 494"/>
              <a:gd name="T11" fmla="*/ 52 h 498"/>
              <a:gd name="T12" fmla="*/ 314 w 494"/>
              <a:gd name="T13" fmla="*/ 54 h 498"/>
              <a:gd name="T14" fmla="*/ 282 w 494"/>
              <a:gd name="T15" fmla="*/ 27 h 498"/>
              <a:gd name="T16" fmla="*/ 216 w 494"/>
              <a:gd name="T17" fmla="*/ 0 h 498"/>
              <a:gd name="T18" fmla="*/ 207 w 494"/>
              <a:gd name="T19" fmla="*/ 35 h 498"/>
              <a:gd name="T20" fmla="*/ 173 w 494"/>
              <a:gd name="T21" fmla="*/ 56 h 498"/>
              <a:gd name="T22" fmla="*/ 131 w 494"/>
              <a:gd name="T23" fmla="*/ 47 h 498"/>
              <a:gd name="T24" fmla="*/ 93 w 494"/>
              <a:gd name="T25" fmla="*/ 50 h 498"/>
              <a:gd name="T26" fmla="*/ 77 w 494"/>
              <a:gd name="T27" fmla="*/ 72 h 498"/>
              <a:gd name="T28" fmla="*/ 89 w 494"/>
              <a:gd name="T29" fmla="*/ 107 h 498"/>
              <a:gd name="T30" fmla="*/ 72 w 494"/>
              <a:gd name="T31" fmla="*/ 140 h 498"/>
              <a:gd name="T32" fmla="*/ 29 w 494"/>
              <a:gd name="T33" fmla="*/ 149 h 498"/>
              <a:gd name="T34" fmla="*/ 0 w 494"/>
              <a:gd name="T35" fmla="*/ 201 h 498"/>
              <a:gd name="T36" fmla="*/ 33 w 494"/>
              <a:gd name="T37" fmla="*/ 225 h 498"/>
              <a:gd name="T38" fmla="*/ 37 w 494"/>
              <a:gd name="T39" fmla="*/ 264 h 498"/>
              <a:gd name="T40" fmla="*/ 9 w 494"/>
              <a:gd name="T41" fmla="*/ 294 h 498"/>
              <a:gd name="T42" fmla="*/ 19 w 494"/>
              <a:gd name="T43" fmla="*/ 350 h 498"/>
              <a:gd name="T44" fmla="*/ 66 w 494"/>
              <a:gd name="T45" fmla="*/ 354 h 498"/>
              <a:gd name="T46" fmla="*/ 88 w 494"/>
              <a:gd name="T47" fmla="*/ 384 h 498"/>
              <a:gd name="T48" fmla="*/ 81 w 494"/>
              <a:gd name="T49" fmla="*/ 423 h 498"/>
              <a:gd name="T50" fmla="*/ 107 w 494"/>
              <a:gd name="T51" fmla="*/ 457 h 498"/>
              <a:gd name="T52" fmla="*/ 141 w 494"/>
              <a:gd name="T53" fmla="*/ 445 h 498"/>
              <a:gd name="T54" fmla="*/ 182 w 494"/>
              <a:gd name="T55" fmla="*/ 443 h 498"/>
              <a:gd name="T56" fmla="*/ 212 w 494"/>
              <a:gd name="T57" fmla="*/ 470 h 498"/>
              <a:gd name="T58" fmla="*/ 278 w 494"/>
              <a:gd name="T59" fmla="*/ 498 h 498"/>
              <a:gd name="T60" fmla="*/ 288 w 494"/>
              <a:gd name="T61" fmla="*/ 461 h 498"/>
              <a:gd name="T62" fmla="*/ 323 w 494"/>
              <a:gd name="T63" fmla="*/ 442 h 498"/>
              <a:gd name="T64" fmla="*/ 365 w 494"/>
              <a:gd name="T65" fmla="*/ 451 h 498"/>
              <a:gd name="T66" fmla="*/ 402 w 494"/>
              <a:gd name="T67" fmla="*/ 448 h 498"/>
              <a:gd name="T68" fmla="*/ 418 w 494"/>
              <a:gd name="T69" fmla="*/ 426 h 498"/>
              <a:gd name="T70" fmla="*/ 406 w 494"/>
              <a:gd name="T71" fmla="*/ 389 h 498"/>
              <a:gd name="T72" fmla="*/ 423 w 494"/>
              <a:gd name="T73" fmla="*/ 358 h 498"/>
              <a:gd name="T74" fmla="*/ 465 w 494"/>
              <a:gd name="T75" fmla="*/ 347 h 498"/>
              <a:gd name="T76" fmla="*/ 494 w 494"/>
              <a:gd name="T77" fmla="*/ 295 h 498"/>
              <a:gd name="T78" fmla="*/ 460 w 494"/>
              <a:gd name="T79" fmla="*/ 270 h 498"/>
              <a:gd name="T80" fmla="*/ 457 w 494"/>
              <a:gd name="T81" fmla="*/ 234 h 498"/>
              <a:gd name="T82" fmla="*/ 485 w 494"/>
              <a:gd name="T83" fmla="*/ 205 h 498"/>
              <a:gd name="T84" fmla="*/ 238 w 494"/>
              <a:gd name="T85" fmla="*/ 342 h 498"/>
              <a:gd name="T86" fmla="*/ 195 w 494"/>
              <a:gd name="T87" fmla="*/ 327 h 498"/>
              <a:gd name="T88" fmla="*/ 165 w 494"/>
              <a:gd name="T89" fmla="*/ 293 h 498"/>
              <a:gd name="T90" fmla="*/ 154 w 494"/>
              <a:gd name="T91" fmla="*/ 248 h 498"/>
              <a:gd name="T92" fmla="*/ 161 w 494"/>
              <a:gd name="T93" fmla="*/ 212 h 498"/>
              <a:gd name="T94" fmla="*/ 188 w 494"/>
              <a:gd name="T95" fmla="*/ 176 h 498"/>
              <a:gd name="T96" fmla="*/ 229 w 494"/>
              <a:gd name="T97" fmla="*/ 157 h 498"/>
              <a:gd name="T98" fmla="*/ 267 w 494"/>
              <a:gd name="T99" fmla="*/ 157 h 498"/>
              <a:gd name="T100" fmla="*/ 307 w 494"/>
              <a:gd name="T101" fmla="*/ 176 h 498"/>
              <a:gd name="T102" fmla="*/ 333 w 494"/>
              <a:gd name="T103" fmla="*/ 212 h 498"/>
              <a:gd name="T104" fmla="*/ 341 w 494"/>
              <a:gd name="T105" fmla="*/ 248 h 498"/>
              <a:gd name="T106" fmla="*/ 329 w 494"/>
              <a:gd name="T107" fmla="*/ 293 h 498"/>
              <a:gd name="T108" fmla="*/ 299 w 494"/>
              <a:gd name="T109" fmla="*/ 327 h 498"/>
              <a:gd name="T110" fmla="*/ 258 w 494"/>
              <a:gd name="T111" fmla="*/ 34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4" h="498">
                <a:moveTo>
                  <a:pt x="494" y="201"/>
                </a:moveTo>
                <a:lnTo>
                  <a:pt x="494" y="201"/>
                </a:lnTo>
                <a:lnTo>
                  <a:pt x="486" y="174"/>
                </a:lnTo>
                <a:lnTo>
                  <a:pt x="477" y="148"/>
                </a:lnTo>
                <a:lnTo>
                  <a:pt x="477" y="148"/>
                </a:lnTo>
                <a:lnTo>
                  <a:pt x="465" y="149"/>
                </a:lnTo>
                <a:lnTo>
                  <a:pt x="455" y="150"/>
                </a:lnTo>
                <a:lnTo>
                  <a:pt x="444" y="149"/>
                </a:lnTo>
                <a:lnTo>
                  <a:pt x="436" y="146"/>
                </a:lnTo>
                <a:lnTo>
                  <a:pt x="429" y="142"/>
                </a:lnTo>
                <a:lnTo>
                  <a:pt x="422" y="139"/>
                </a:lnTo>
                <a:lnTo>
                  <a:pt x="417" y="133"/>
                </a:lnTo>
                <a:lnTo>
                  <a:pt x="413" y="127"/>
                </a:lnTo>
                <a:lnTo>
                  <a:pt x="409" y="120"/>
                </a:lnTo>
                <a:lnTo>
                  <a:pt x="408" y="114"/>
                </a:lnTo>
                <a:lnTo>
                  <a:pt x="406" y="106"/>
                </a:lnTo>
                <a:lnTo>
                  <a:pt x="406" y="98"/>
                </a:lnTo>
                <a:lnTo>
                  <a:pt x="408" y="90"/>
                </a:lnTo>
                <a:lnTo>
                  <a:pt x="410" y="82"/>
                </a:lnTo>
                <a:lnTo>
                  <a:pt x="413" y="75"/>
                </a:lnTo>
                <a:lnTo>
                  <a:pt x="418" y="67"/>
                </a:lnTo>
                <a:lnTo>
                  <a:pt x="418" y="67"/>
                </a:lnTo>
                <a:lnTo>
                  <a:pt x="409" y="56"/>
                </a:lnTo>
                <a:lnTo>
                  <a:pt x="400" y="47"/>
                </a:lnTo>
                <a:lnTo>
                  <a:pt x="387" y="41"/>
                </a:lnTo>
                <a:lnTo>
                  <a:pt x="372" y="35"/>
                </a:lnTo>
                <a:lnTo>
                  <a:pt x="372" y="35"/>
                </a:lnTo>
                <a:lnTo>
                  <a:pt x="367" y="42"/>
                </a:lnTo>
                <a:lnTo>
                  <a:pt x="361" y="48"/>
                </a:lnTo>
                <a:lnTo>
                  <a:pt x="354" y="52"/>
                </a:lnTo>
                <a:lnTo>
                  <a:pt x="346" y="55"/>
                </a:lnTo>
                <a:lnTo>
                  <a:pt x="338" y="56"/>
                </a:lnTo>
                <a:lnTo>
                  <a:pt x="329" y="58"/>
                </a:lnTo>
                <a:lnTo>
                  <a:pt x="321" y="56"/>
                </a:lnTo>
                <a:lnTo>
                  <a:pt x="314" y="54"/>
                </a:lnTo>
                <a:lnTo>
                  <a:pt x="306" y="51"/>
                </a:lnTo>
                <a:lnTo>
                  <a:pt x="298" y="47"/>
                </a:lnTo>
                <a:lnTo>
                  <a:pt x="293" y="41"/>
                </a:lnTo>
                <a:lnTo>
                  <a:pt x="288" y="35"/>
                </a:lnTo>
                <a:lnTo>
                  <a:pt x="282" y="27"/>
                </a:lnTo>
                <a:lnTo>
                  <a:pt x="280" y="18"/>
                </a:lnTo>
                <a:lnTo>
                  <a:pt x="278" y="9"/>
                </a:lnTo>
                <a:lnTo>
                  <a:pt x="278" y="0"/>
                </a:lnTo>
                <a:lnTo>
                  <a:pt x="278" y="0"/>
                </a:lnTo>
                <a:lnTo>
                  <a:pt x="216" y="0"/>
                </a:lnTo>
                <a:lnTo>
                  <a:pt x="216" y="0"/>
                </a:lnTo>
                <a:lnTo>
                  <a:pt x="216" y="11"/>
                </a:lnTo>
                <a:lnTo>
                  <a:pt x="214" y="20"/>
                </a:lnTo>
                <a:lnTo>
                  <a:pt x="212" y="29"/>
                </a:lnTo>
                <a:lnTo>
                  <a:pt x="207" y="35"/>
                </a:lnTo>
                <a:lnTo>
                  <a:pt x="201" y="42"/>
                </a:lnTo>
                <a:lnTo>
                  <a:pt x="195" y="47"/>
                </a:lnTo>
                <a:lnTo>
                  <a:pt x="188" y="51"/>
                </a:lnTo>
                <a:lnTo>
                  <a:pt x="180" y="54"/>
                </a:lnTo>
                <a:lnTo>
                  <a:pt x="173" y="56"/>
                </a:lnTo>
                <a:lnTo>
                  <a:pt x="163" y="56"/>
                </a:lnTo>
                <a:lnTo>
                  <a:pt x="154" y="56"/>
                </a:lnTo>
                <a:lnTo>
                  <a:pt x="147" y="54"/>
                </a:lnTo>
                <a:lnTo>
                  <a:pt x="139" y="51"/>
                </a:lnTo>
                <a:lnTo>
                  <a:pt x="131" y="47"/>
                </a:lnTo>
                <a:lnTo>
                  <a:pt x="123" y="42"/>
                </a:lnTo>
                <a:lnTo>
                  <a:pt x="118" y="35"/>
                </a:lnTo>
                <a:lnTo>
                  <a:pt x="118" y="35"/>
                </a:lnTo>
                <a:lnTo>
                  <a:pt x="105" y="42"/>
                </a:lnTo>
                <a:lnTo>
                  <a:pt x="93" y="50"/>
                </a:lnTo>
                <a:lnTo>
                  <a:pt x="88" y="54"/>
                </a:lnTo>
                <a:lnTo>
                  <a:pt x="83" y="58"/>
                </a:lnTo>
                <a:lnTo>
                  <a:pt x="79" y="64"/>
                </a:lnTo>
                <a:lnTo>
                  <a:pt x="77" y="72"/>
                </a:lnTo>
                <a:lnTo>
                  <a:pt x="77" y="72"/>
                </a:lnTo>
                <a:lnTo>
                  <a:pt x="81" y="78"/>
                </a:lnTo>
                <a:lnTo>
                  <a:pt x="85" y="85"/>
                </a:lnTo>
                <a:lnTo>
                  <a:pt x="88" y="93"/>
                </a:lnTo>
                <a:lnTo>
                  <a:pt x="89" y="101"/>
                </a:lnTo>
                <a:lnTo>
                  <a:pt x="89" y="107"/>
                </a:lnTo>
                <a:lnTo>
                  <a:pt x="88" y="115"/>
                </a:lnTo>
                <a:lnTo>
                  <a:pt x="85" y="122"/>
                </a:lnTo>
                <a:lnTo>
                  <a:pt x="81" y="128"/>
                </a:lnTo>
                <a:lnTo>
                  <a:pt x="77" y="135"/>
                </a:lnTo>
                <a:lnTo>
                  <a:pt x="72" y="140"/>
                </a:lnTo>
                <a:lnTo>
                  <a:pt x="66" y="144"/>
                </a:lnTo>
                <a:lnTo>
                  <a:pt x="58" y="146"/>
                </a:lnTo>
                <a:lnTo>
                  <a:pt x="49" y="149"/>
                </a:lnTo>
                <a:lnTo>
                  <a:pt x="39" y="150"/>
                </a:lnTo>
                <a:lnTo>
                  <a:pt x="29" y="149"/>
                </a:lnTo>
                <a:lnTo>
                  <a:pt x="19" y="148"/>
                </a:lnTo>
                <a:lnTo>
                  <a:pt x="19" y="148"/>
                </a:lnTo>
                <a:lnTo>
                  <a:pt x="9" y="174"/>
                </a:lnTo>
                <a:lnTo>
                  <a:pt x="0" y="201"/>
                </a:lnTo>
                <a:lnTo>
                  <a:pt x="0" y="201"/>
                </a:lnTo>
                <a:lnTo>
                  <a:pt x="9" y="204"/>
                </a:lnTo>
                <a:lnTo>
                  <a:pt x="17" y="208"/>
                </a:lnTo>
                <a:lnTo>
                  <a:pt x="24" y="213"/>
                </a:lnTo>
                <a:lnTo>
                  <a:pt x="29" y="218"/>
                </a:lnTo>
                <a:lnTo>
                  <a:pt x="33" y="225"/>
                </a:lnTo>
                <a:lnTo>
                  <a:pt x="37" y="233"/>
                </a:lnTo>
                <a:lnTo>
                  <a:pt x="38" y="240"/>
                </a:lnTo>
                <a:lnTo>
                  <a:pt x="39" y="248"/>
                </a:lnTo>
                <a:lnTo>
                  <a:pt x="38" y="256"/>
                </a:lnTo>
                <a:lnTo>
                  <a:pt x="37" y="264"/>
                </a:lnTo>
                <a:lnTo>
                  <a:pt x="33" y="272"/>
                </a:lnTo>
                <a:lnTo>
                  <a:pt x="29" y="278"/>
                </a:lnTo>
                <a:lnTo>
                  <a:pt x="24" y="285"/>
                </a:lnTo>
                <a:lnTo>
                  <a:pt x="17" y="290"/>
                </a:lnTo>
                <a:lnTo>
                  <a:pt x="9" y="294"/>
                </a:lnTo>
                <a:lnTo>
                  <a:pt x="0" y="295"/>
                </a:lnTo>
                <a:lnTo>
                  <a:pt x="0" y="295"/>
                </a:lnTo>
                <a:lnTo>
                  <a:pt x="9" y="324"/>
                </a:lnTo>
                <a:lnTo>
                  <a:pt x="19" y="350"/>
                </a:lnTo>
                <a:lnTo>
                  <a:pt x="19" y="350"/>
                </a:lnTo>
                <a:lnTo>
                  <a:pt x="30" y="347"/>
                </a:lnTo>
                <a:lnTo>
                  <a:pt x="41" y="347"/>
                </a:lnTo>
                <a:lnTo>
                  <a:pt x="50" y="349"/>
                </a:lnTo>
                <a:lnTo>
                  <a:pt x="59" y="351"/>
                </a:lnTo>
                <a:lnTo>
                  <a:pt x="66" y="354"/>
                </a:lnTo>
                <a:lnTo>
                  <a:pt x="72" y="359"/>
                </a:lnTo>
                <a:lnTo>
                  <a:pt x="77" y="364"/>
                </a:lnTo>
                <a:lnTo>
                  <a:pt x="83" y="370"/>
                </a:lnTo>
                <a:lnTo>
                  <a:pt x="85" y="376"/>
                </a:lnTo>
                <a:lnTo>
                  <a:pt x="88" y="384"/>
                </a:lnTo>
                <a:lnTo>
                  <a:pt x="88" y="392"/>
                </a:lnTo>
                <a:lnTo>
                  <a:pt x="88" y="400"/>
                </a:lnTo>
                <a:lnTo>
                  <a:pt x="86" y="408"/>
                </a:lnTo>
                <a:lnTo>
                  <a:pt x="85" y="415"/>
                </a:lnTo>
                <a:lnTo>
                  <a:pt x="81" y="423"/>
                </a:lnTo>
                <a:lnTo>
                  <a:pt x="77" y="431"/>
                </a:lnTo>
                <a:lnTo>
                  <a:pt x="77" y="431"/>
                </a:lnTo>
                <a:lnTo>
                  <a:pt x="85" y="442"/>
                </a:lnTo>
                <a:lnTo>
                  <a:pt x="96" y="449"/>
                </a:lnTo>
                <a:lnTo>
                  <a:pt x="107" y="457"/>
                </a:lnTo>
                <a:lnTo>
                  <a:pt x="122" y="461"/>
                </a:lnTo>
                <a:lnTo>
                  <a:pt x="122" y="461"/>
                </a:lnTo>
                <a:lnTo>
                  <a:pt x="127" y="455"/>
                </a:lnTo>
                <a:lnTo>
                  <a:pt x="133" y="449"/>
                </a:lnTo>
                <a:lnTo>
                  <a:pt x="141" y="445"/>
                </a:lnTo>
                <a:lnTo>
                  <a:pt x="149" y="442"/>
                </a:lnTo>
                <a:lnTo>
                  <a:pt x="157" y="440"/>
                </a:lnTo>
                <a:lnTo>
                  <a:pt x="165" y="440"/>
                </a:lnTo>
                <a:lnTo>
                  <a:pt x="174" y="442"/>
                </a:lnTo>
                <a:lnTo>
                  <a:pt x="182" y="443"/>
                </a:lnTo>
                <a:lnTo>
                  <a:pt x="190" y="447"/>
                </a:lnTo>
                <a:lnTo>
                  <a:pt x="196" y="451"/>
                </a:lnTo>
                <a:lnTo>
                  <a:pt x="203" y="456"/>
                </a:lnTo>
                <a:lnTo>
                  <a:pt x="208" y="462"/>
                </a:lnTo>
                <a:lnTo>
                  <a:pt x="212" y="470"/>
                </a:lnTo>
                <a:lnTo>
                  <a:pt x="214" y="478"/>
                </a:lnTo>
                <a:lnTo>
                  <a:pt x="216" y="487"/>
                </a:lnTo>
                <a:lnTo>
                  <a:pt x="216" y="498"/>
                </a:lnTo>
                <a:lnTo>
                  <a:pt x="216" y="498"/>
                </a:lnTo>
                <a:lnTo>
                  <a:pt x="278" y="498"/>
                </a:lnTo>
                <a:lnTo>
                  <a:pt x="278" y="498"/>
                </a:lnTo>
                <a:lnTo>
                  <a:pt x="278" y="487"/>
                </a:lnTo>
                <a:lnTo>
                  <a:pt x="280" y="477"/>
                </a:lnTo>
                <a:lnTo>
                  <a:pt x="284" y="469"/>
                </a:lnTo>
                <a:lnTo>
                  <a:pt x="288" y="461"/>
                </a:lnTo>
                <a:lnTo>
                  <a:pt x="293" y="455"/>
                </a:lnTo>
                <a:lnTo>
                  <a:pt x="299" y="449"/>
                </a:lnTo>
                <a:lnTo>
                  <a:pt x="307" y="445"/>
                </a:lnTo>
                <a:lnTo>
                  <a:pt x="315" y="443"/>
                </a:lnTo>
                <a:lnTo>
                  <a:pt x="323" y="442"/>
                </a:lnTo>
                <a:lnTo>
                  <a:pt x="331" y="440"/>
                </a:lnTo>
                <a:lnTo>
                  <a:pt x="340" y="442"/>
                </a:lnTo>
                <a:lnTo>
                  <a:pt x="349" y="443"/>
                </a:lnTo>
                <a:lnTo>
                  <a:pt x="357" y="445"/>
                </a:lnTo>
                <a:lnTo>
                  <a:pt x="365" y="451"/>
                </a:lnTo>
                <a:lnTo>
                  <a:pt x="371" y="456"/>
                </a:lnTo>
                <a:lnTo>
                  <a:pt x="378" y="461"/>
                </a:lnTo>
                <a:lnTo>
                  <a:pt x="378" y="461"/>
                </a:lnTo>
                <a:lnTo>
                  <a:pt x="389" y="455"/>
                </a:lnTo>
                <a:lnTo>
                  <a:pt x="402" y="448"/>
                </a:lnTo>
                <a:lnTo>
                  <a:pt x="408" y="444"/>
                </a:lnTo>
                <a:lnTo>
                  <a:pt x="412" y="439"/>
                </a:lnTo>
                <a:lnTo>
                  <a:pt x="416" y="434"/>
                </a:lnTo>
                <a:lnTo>
                  <a:pt x="418" y="426"/>
                </a:lnTo>
                <a:lnTo>
                  <a:pt x="418" y="426"/>
                </a:lnTo>
                <a:lnTo>
                  <a:pt x="413" y="419"/>
                </a:lnTo>
                <a:lnTo>
                  <a:pt x="409" y="411"/>
                </a:lnTo>
                <a:lnTo>
                  <a:pt x="408" y="405"/>
                </a:lnTo>
                <a:lnTo>
                  <a:pt x="406" y="397"/>
                </a:lnTo>
                <a:lnTo>
                  <a:pt x="406" y="389"/>
                </a:lnTo>
                <a:lnTo>
                  <a:pt x="408" y="383"/>
                </a:lnTo>
                <a:lnTo>
                  <a:pt x="410" y="375"/>
                </a:lnTo>
                <a:lnTo>
                  <a:pt x="413" y="368"/>
                </a:lnTo>
                <a:lnTo>
                  <a:pt x="418" y="363"/>
                </a:lnTo>
                <a:lnTo>
                  <a:pt x="423" y="358"/>
                </a:lnTo>
                <a:lnTo>
                  <a:pt x="430" y="354"/>
                </a:lnTo>
                <a:lnTo>
                  <a:pt x="438" y="350"/>
                </a:lnTo>
                <a:lnTo>
                  <a:pt x="446" y="349"/>
                </a:lnTo>
                <a:lnTo>
                  <a:pt x="455" y="347"/>
                </a:lnTo>
                <a:lnTo>
                  <a:pt x="465" y="347"/>
                </a:lnTo>
                <a:lnTo>
                  <a:pt x="477" y="350"/>
                </a:lnTo>
                <a:lnTo>
                  <a:pt x="477" y="350"/>
                </a:lnTo>
                <a:lnTo>
                  <a:pt x="486" y="324"/>
                </a:lnTo>
                <a:lnTo>
                  <a:pt x="494" y="295"/>
                </a:lnTo>
                <a:lnTo>
                  <a:pt x="494" y="295"/>
                </a:lnTo>
                <a:lnTo>
                  <a:pt x="485" y="293"/>
                </a:lnTo>
                <a:lnTo>
                  <a:pt x="477" y="289"/>
                </a:lnTo>
                <a:lnTo>
                  <a:pt x="470" y="283"/>
                </a:lnTo>
                <a:lnTo>
                  <a:pt x="464" y="277"/>
                </a:lnTo>
                <a:lnTo>
                  <a:pt x="460" y="270"/>
                </a:lnTo>
                <a:lnTo>
                  <a:pt x="457" y="264"/>
                </a:lnTo>
                <a:lnTo>
                  <a:pt x="455" y="256"/>
                </a:lnTo>
                <a:lnTo>
                  <a:pt x="455" y="248"/>
                </a:lnTo>
                <a:lnTo>
                  <a:pt x="455" y="240"/>
                </a:lnTo>
                <a:lnTo>
                  <a:pt x="457" y="234"/>
                </a:lnTo>
                <a:lnTo>
                  <a:pt x="460" y="226"/>
                </a:lnTo>
                <a:lnTo>
                  <a:pt x="464" y="219"/>
                </a:lnTo>
                <a:lnTo>
                  <a:pt x="470" y="214"/>
                </a:lnTo>
                <a:lnTo>
                  <a:pt x="477" y="209"/>
                </a:lnTo>
                <a:lnTo>
                  <a:pt x="485" y="205"/>
                </a:lnTo>
                <a:lnTo>
                  <a:pt x="494" y="201"/>
                </a:lnTo>
                <a:lnTo>
                  <a:pt x="494" y="201"/>
                </a:lnTo>
                <a:close/>
                <a:moveTo>
                  <a:pt x="247" y="342"/>
                </a:moveTo>
                <a:lnTo>
                  <a:pt x="247" y="342"/>
                </a:lnTo>
                <a:lnTo>
                  <a:pt x="238" y="342"/>
                </a:lnTo>
                <a:lnTo>
                  <a:pt x="229" y="340"/>
                </a:lnTo>
                <a:lnTo>
                  <a:pt x="220" y="338"/>
                </a:lnTo>
                <a:lnTo>
                  <a:pt x="210" y="334"/>
                </a:lnTo>
                <a:lnTo>
                  <a:pt x="203" y="330"/>
                </a:lnTo>
                <a:lnTo>
                  <a:pt x="195" y="327"/>
                </a:lnTo>
                <a:lnTo>
                  <a:pt x="188" y="321"/>
                </a:lnTo>
                <a:lnTo>
                  <a:pt x="182" y="315"/>
                </a:lnTo>
                <a:lnTo>
                  <a:pt x="175" y="308"/>
                </a:lnTo>
                <a:lnTo>
                  <a:pt x="170" y="300"/>
                </a:lnTo>
                <a:lnTo>
                  <a:pt x="165" y="293"/>
                </a:lnTo>
                <a:lnTo>
                  <a:pt x="161" y="285"/>
                </a:lnTo>
                <a:lnTo>
                  <a:pt x="158" y="277"/>
                </a:lnTo>
                <a:lnTo>
                  <a:pt x="156" y="268"/>
                </a:lnTo>
                <a:lnTo>
                  <a:pt x="154" y="259"/>
                </a:lnTo>
                <a:lnTo>
                  <a:pt x="154" y="248"/>
                </a:lnTo>
                <a:lnTo>
                  <a:pt x="154" y="248"/>
                </a:lnTo>
                <a:lnTo>
                  <a:pt x="154" y="239"/>
                </a:lnTo>
                <a:lnTo>
                  <a:pt x="156" y="230"/>
                </a:lnTo>
                <a:lnTo>
                  <a:pt x="158" y="221"/>
                </a:lnTo>
                <a:lnTo>
                  <a:pt x="161" y="212"/>
                </a:lnTo>
                <a:lnTo>
                  <a:pt x="165" y="204"/>
                </a:lnTo>
                <a:lnTo>
                  <a:pt x="170" y="196"/>
                </a:lnTo>
                <a:lnTo>
                  <a:pt x="175" y="189"/>
                </a:lnTo>
                <a:lnTo>
                  <a:pt x="182" y="183"/>
                </a:lnTo>
                <a:lnTo>
                  <a:pt x="188" y="176"/>
                </a:lnTo>
                <a:lnTo>
                  <a:pt x="195" y="171"/>
                </a:lnTo>
                <a:lnTo>
                  <a:pt x="203" y="166"/>
                </a:lnTo>
                <a:lnTo>
                  <a:pt x="210" y="162"/>
                </a:lnTo>
                <a:lnTo>
                  <a:pt x="220" y="159"/>
                </a:lnTo>
                <a:lnTo>
                  <a:pt x="229" y="157"/>
                </a:lnTo>
                <a:lnTo>
                  <a:pt x="238" y="155"/>
                </a:lnTo>
                <a:lnTo>
                  <a:pt x="247" y="155"/>
                </a:lnTo>
                <a:lnTo>
                  <a:pt x="247" y="155"/>
                </a:lnTo>
                <a:lnTo>
                  <a:pt x="258" y="155"/>
                </a:lnTo>
                <a:lnTo>
                  <a:pt x="267" y="157"/>
                </a:lnTo>
                <a:lnTo>
                  <a:pt x="276" y="159"/>
                </a:lnTo>
                <a:lnTo>
                  <a:pt x="284" y="162"/>
                </a:lnTo>
                <a:lnTo>
                  <a:pt x="291" y="166"/>
                </a:lnTo>
                <a:lnTo>
                  <a:pt x="299" y="171"/>
                </a:lnTo>
                <a:lnTo>
                  <a:pt x="307" y="176"/>
                </a:lnTo>
                <a:lnTo>
                  <a:pt x="314" y="183"/>
                </a:lnTo>
                <a:lnTo>
                  <a:pt x="320" y="189"/>
                </a:lnTo>
                <a:lnTo>
                  <a:pt x="325" y="196"/>
                </a:lnTo>
                <a:lnTo>
                  <a:pt x="329" y="204"/>
                </a:lnTo>
                <a:lnTo>
                  <a:pt x="333" y="212"/>
                </a:lnTo>
                <a:lnTo>
                  <a:pt x="337" y="221"/>
                </a:lnTo>
                <a:lnTo>
                  <a:pt x="338" y="230"/>
                </a:lnTo>
                <a:lnTo>
                  <a:pt x="341" y="239"/>
                </a:lnTo>
                <a:lnTo>
                  <a:pt x="341" y="248"/>
                </a:lnTo>
                <a:lnTo>
                  <a:pt x="341" y="248"/>
                </a:lnTo>
                <a:lnTo>
                  <a:pt x="341" y="259"/>
                </a:lnTo>
                <a:lnTo>
                  <a:pt x="338" y="268"/>
                </a:lnTo>
                <a:lnTo>
                  <a:pt x="337" y="277"/>
                </a:lnTo>
                <a:lnTo>
                  <a:pt x="333" y="285"/>
                </a:lnTo>
                <a:lnTo>
                  <a:pt x="329" y="293"/>
                </a:lnTo>
                <a:lnTo>
                  <a:pt x="325" y="300"/>
                </a:lnTo>
                <a:lnTo>
                  <a:pt x="320" y="308"/>
                </a:lnTo>
                <a:lnTo>
                  <a:pt x="314" y="315"/>
                </a:lnTo>
                <a:lnTo>
                  <a:pt x="307" y="321"/>
                </a:lnTo>
                <a:lnTo>
                  <a:pt x="299" y="327"/>
                </a:lnTo>
                <a:lnTo>
                  <a:pt x="291" y="330"/>
                </a:lnTo>
                <a:lnTo>
                  <a:pt x="284" y="334"/>
                </a:lnTo>
                <a:lnTo>
                  <a:pt x="276" y="338"/>
                </a:lnTo>
                <a:lnTo>
                  <a:pt x="267" y="340"/>
                </a:lnTo>
                <a:lnTo>
                  <a:pt x="258" y="342"/>
                </a:lnTo>
                <a:lnTo>
                  <a:pt x="247" y="342"/>
                </a:lnTo>
                <a:lnTo>
                  <a:pt x="247" y="342"/>
                </a:lnTo>
                <a:close/>
              </a:path>
            </a:pathLst>
          </a:custGeom>
          <a:solidFill>
            <a:srgbClr val="227C9D">
              <a:alpha val="7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59" name="Freeform 11011@|5FFC:0|FBC:0|LFC:0|LBC:16777215"/>
          <p:cNvSpPr/>
          <p:nvPr/>
        </p:nvSpPr>
        <p:spPr bwMode="auto">
          <a:xfrm>
            <a:off x="7760335" y="4370070"/>
            <a:ext cx="114300" cy="95250"/>
          </a:xfrm>
          <a:custGeom>
            <a:avLst/>
            <a:gdLst>
              <a:gd name="T0" fmla="*/ 51 w 104"/>
              <a:gd name="T1" fmla="*/ 9 h 85"/>
              <a:gd name="T2" fmla="*/ 51 w 104"/>
              <a:gd name="T3" fmla="*/ 9 h 85"/>
              <a:gd name="T4" fmla="*/ 39 w 104"/>
              <a:gd name="T5" fmla="*/ 9 h 85"/>
              <a:gd name="T6" fmla="*/ 27 w 104"/>
              <a:gd name="T7" fmla="*/ 7 h 85"/>
              <a:gd name="T8" fmla="*/ 15 w 104"/>
              <a:gd name="T9" fmla="*/ 5 h 85"/>
              <a:gd name="T10" fmla="*/ 5 w 104"/>
              <a:gd name="T11" fmla="*/ 2 h 85"/>
              <a:gd name="T12" fmla="*/ 0 w 104"/>
              <a:gd name="T13" fmla="*/ 0 h 85"/>
              <a:gd name="T14" fmla="*/ 5 w 104"/>
              <a:gd name="T15" fmla="*/ 60 h 85"/>
              <a:gd name="T16" fmla="*/ 34 w 104"/>
              <a:gd name="T17" fmla="*/ 85 h 85"/>
              <a:gd name="T18" fmla="*/ 68 w 104"/>
              <a:gd name="T19" fmla="*/ 85 h 85"/>
              <a:gd name="T20" fmla="*/ 98 w 104"/>
              <a:gd name="T21" fmla="*/ 58 h 85"/>
              <a:gd name="T22" fmla="*/ 104 w 104"/>
              <a:gd name="T23" fmla="*/ 0 h 85"/>
              <a:gd name="T24" fmla="*/ 98 w 104"/>
              <a:gd name="T25" fmla="*/ 2 h 85"/>
              <a:gd name="T26" fmla="*/ 98 w 104"/>
              <a:gd name="T27" fmla="*/ 2 h 85"/>
              <a:gd name="T28" fmla="*/ 85 w 104"/>
              <a:gd name="T29" fmla="*/ 5 h 85"/>
              <a:gd name="T30" fmla="*/ 69 w 104"/>
              <a:gd name="T31" fmla="*/ 7 h 85"/>
              <a:gd name="T32" fmla="*/ 51 w 104"/>
              <a:gd name="T33" fmla="*/ 9 h 85"/>
              <a:gd name="T34" fmla="*/ 51 w 104"/>
              <a:gd name="T35"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85">
                <a:moveTo>
                  <a:pt x="51" y="9"/>
                </a:moveTo>
                <a:lnTo>
                  <a:pt x="51" y="9"/>
                </a:lnTo>
                <a:lnTo>
                  <a:pt x="39" y="9"/>
                </a:lnTo>
                <a:lnTo>
                  <a:pt x="27" y="7"/>
                </a:lnTo>
                <a:lnTo>
                  <a:pt x="15" y="5"/>
                </a:lnTo>
                <a:lnTo>
                  <a:pt x="5" y="2"/>
                </a:lnTo>
                <a:lnTo>
                  <a:pt x="0" y="0"/>
                </a:lnTo>
                <a:lnTo>
                  <a:pt x="5" y="60"/>
                </a:lnTo>
                <a:lnTo>
                  <a:pt x="34" y="85"/>
                </a:lnTo>
                <a:lnTo>
                  <a:pt x="68" y="85"/>
                </a:lnTo>
                <a:lnTo>
                  <a:pt x="98" y="58"/>
                </a:lnTo>
                <a:lnTo>
                  <a:pt x="104" y="0"/>
                </a:lnTo>
                <a:lnTo>
                  <a:pt x="98" y="2"/>
                </a:lnTo>
                <a:lnTo>
                  <a:pt x="98" y="2"/>
                </a:lnTo>
                <a:lnTo>
                  <a:pt x="85" y="5"/>
                </a:lnTo>
                <a:lnTo>
                  <a:pt x="69" y="7"/>
                </a:lnTo>
                <a:lnTo>
                  <a:pt x="51" y="9"/>
                </a:lnTo>
                <a:lnTo>
                  <a:pt x="51" y="9"/>
                </a:lnTo>
                <a:close/>
              </a:path>
            </a:pathLst>
          </a:custGeom>
          <a:solidFill>
            <a:srgbClr val="171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nvGrpSpPr>
          <p:cNvPr id="79" name="Group 78"/>
          <p:cNvGrpSpPr/>
          <p:nvPr/>
        </p:nvGrpSpPr>
        <p:grpSpPr>
          <a:xfrm>
            <a:off x="7448550" y="3661410"/>
            <a:ext cx="738505" cy="685165"/>
            <a:chOff x="11730" y="5766"/>
            <a:chExt cx="1163" cy="1079"/>
          </a:xfrm>
        </p:grpSpPr>
        <p:sp>
          <p:nvSpPr>
            <p:cNvPr id="58" name="Freeform 11010@|5FFC:0|FBC:0|LFC:0|LBC:16777215"/>
            <p:cNvSpPr/>
            <p:nvPr/>
          </p:nvSpPr>
          <p:spPr bwMode="auto">
            <a:xfrm>
              <a:off x="12021" y="6009"/>
              <a:ext cx="582" cy="837"/>
            </a:xfrm>
            <a:custGeom>
              <a:avLst/>
              <a:gdLst>
                <a:gd name="T0" fmla="*/ 340 w 340"/>
                <a:gd name="T1" fmla="*/ 178 h 468"/>
                <a:gd name="T2" fmla="*/ 336 w 340"/>
                <a:gd name="T3" fmla="*/ 143 h 468"/>
                <a:gd name="T4" fmla="*/ 327 w 340"/>
                <a:gd name="T5" fmla="*/ 109 h 468"/>
                <a:gd name="T6" fmla="*/ 311 w 340"/>
                <a:gd name="T7" fmla="*/ 79 h 468"/>
                <a:gd name="T8" fmla="*/ 290 w 340"/>
                <a:gd name="T9" fmla="*/ 53 h 468"/>
                <a:gd name="T10" fmla="*/ 265 w 340"/>
                <a:gd name="T11" fmla="*/ 32 h 468"/>
                <a:gd name="T12" fmla="*/ 237 w 340"/>
                <a:gd name="T13" fmla="*/ 15 h 468"/>
                <a:gd name="T14" fmla="*/ 204 w 340"/>
                <a:gd name="T15" fmla="*/ 4 h 468"/>
                <a:gd name="T16" fmla="*/ 170 w 340"/>
                <a:gd name="T17" fmla="*/ 0 h 468"/>
                <a:gd name="T18" fmla="*/ 153 w 340"/>
                <a:gd name="T19" fmla="*/ 2 h 468"/>
                <a:gd name="T20" fmla="*/ 120 w 340"/>
                <a:gd name="T21" fmla="*/ 10 h 468"/>
                <a:gd name="T22" fmla="*/ 89 w 340"/>
                <a:gd name="T23" fmla="*/ 23 h 468"/>
                <a:gd name="T24" fmla="*/ 63 w 340"/>
                <a:gd name="T25" fmla="*/ 41 h 468"/>
                <a:gd name="T26" fmla="*/ 39 w 340"/>
                <a:gd name="T27" fmla="*/ 66 h 468"/>
                <a:gd name="T28" fmla="*/ 21 w 340"/>
                <a:gd name="T29" fmla="*/ 94 h 468"/>
                <a:gd name="T30" fmla="*/ 8 w 340"/>
                <a:gd name="T31" fmla="*/ 126 h 468"/>
                <a:gd name="T32" fmla="*/ 2 w 340"/>
                <a:gd name="T33" fmla="*/ 160 h 468"/>
                <a:gd name="T34" fmla="*/ 0 w 340"/>
                <a:gd name="T35" fmla="*/ 178 h 468"/>
                <a:gd name="T36" fmla="*/ 4 w 340"/>
                <a:gd name="T37" fmla="*/ 213 h 468"/>
                <a:gd name="T38" fmla="*/ 13 w 340"/>
                <a:gd name="T39" fmla="*/ 247 h 468"/>
                <a:gd name="T40" fmla="*/ 29 w 340"/>
                <a:gd name="T41" fmla="*/ 277 h 468"/>
                <a:gd name="T42" fmla="*/ 51 w 340"/>
                <a:gd name="T43" fmla="*/ 305 h 468"/>
                <a:gd name="T44" fmla="*/ 60 w 340"/>
                <a:gd name="T45" fmla="*/ 323 h 468"/>
                <a:gd name="T46" fmla="*/ 76 w 340"/>
                <a:gd name="T47" fmla="*/ 362 h 468"/>
                <a:gd name="T48" fmla="*/ 80 w 340"/>
                <a:gd name="T49" fmla="*/ 384 h 468"/>
                <a:gd name="T50" fmla="*/ 79 w 340"/>
                <a:gd name="T51" fmla="*/ 392 h 468"/>
                <a:gd name="T52" fmla="*/ 79 w 340"/>
                <a:gd name="T53" fmla="*/ 413 h 468"/>
                <a:gd name="T54" fmla="*/ 86 w 340"/>
                <a:gd name="T55" fmla="*/ 434 h 468"/>
                <a:gd name="T56" fmla="*/ 97 w 340"/>
                <a:gd name="T57" fmla="*/ 448 h 468"/>
                <a:gd name="T58" fmla="*/ 103 w 340"/>
                <a:gd name="T59" fmla="*/ 454 h 468"/>
                <a:gd name="T60" fmla="*/ 119 w 340"/>
                <a:gd name="T61" fmla="*/ 461 h 468"/>
                <a:gd name="T62" fmla="*/ 137 w 340"/>
                <a:gd name="T63" fmla="*/ 467 h 468"/>
                <a:gd name="T64" fmla="*/ 162 w 340"/>
                <a:gd name="T65" fmla="*/ 468 h 468"/>
                <a:gd name="T66" fmla="*/ 179 w 340"/>
                <a:gd name="T67" fmla="*/ 468 h 468"/>
                <a:gd name="T68" fmla="*/ 216 w 340"/>
                <a:gd name="T69" fmla="*/ 460 h 468"/>
                <a:gd name="T70" fmla="*/ 235 w 340"/>
                <a:gd name="T71" fmla="*/ 454 h 468"/>
                <a:gd name="T72" fmla="*/ 235 w 340"/>
                <a:gd name="T73" fmla="*/ 454 h 468"/>
                <a:gd name="T74" fmla="*/ 246 w 340"/>
                <a:gd name="T75" fmla="*/ 445 h 468"/>
                <a:gd name="T76" fmla="*/ 256 w 340"/>
                <a:gd name="T77" fmla="*/ 426 h 468"/>
                <a:gd name="T78" fmla="*/ 261 w 340"/>
                <a:gd name="T79" fmla="*/ 408 h 468"/>
                <a:gd name="T80" fmla="*/ 260 w 340"/>
                <a:gd name="T81" fmla="*/ 392 h 468"/>
                <a:gd name="T82" fmla="*/ 259 w 340"/>
                <a:gd name="T83" fmla="*/ 384 h 468"/>
                <a:gd name="T84" fmla="*/ 263 w 340"/>
                <a:gd name="T85" fmla="*/ 362 h 468"/>
                <a:gd name="T86" fmla="*/ 278 w 340"/>
                <a:gd name="T87" fmla="*/ 324 h 468"/>
                <a:gd name="T88" fmla="*/ 286 w 340"/>
                <a:gd name="T89" fmla="*/ 307 h 468"/>
                <a:gd name="T90" fmla="*/ 310 w 340"/>
                <a:gd name="T91" fmla="*/ 280 h 468"/>
                <a:gd name="T92" fmla="*/ 325 w 340"/>
                <a:gd name="T93" fmla="*/ 249 h 468"/>
                <a:gd name="T94" fmla="*/ 336 w 340"/>
                <a:gd name="T95" fmla="*/ 215 h 468"/>
                <a:gd name="T96" fmla="*/ 340 w 340"/>
                <a:gd name="T97" fmla="*/ 17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0" h="468">
                  <a:moveTo>
                    <a:pt x="340" y="178"/>
                  </a:moveTo>
                  <a:lnTo>
                    <a:pt x="340" y="178"/>
                  </a:lnTo>
                  <a:lnTo>
                    <a:pt x="338" y="160"/>
                  </a:lnTo>
                  <a:lnTo>
                    <a:pt x="336" y="143"/>
                  </a:lnTo>
                  <a:lnTo>
                    <a:pt x="332" y="126"/>
                  </a:lnTo>
                  <a:lnTo>
                    <a:pt x="327" y="109"/>
                  </a:lnTo>
                  <a:lnTo>
                    <a:pt x="319" y="94"/>
                  </a:lnTo>
                  <a:lnTo>
                    <a:pt x="311" y="79"/>
                  </a:lnTo>
                  <a:lnTo>
                    <a:pt x="301" y="66"/>
                  </a:lnTo>
                  <a:lnTo>
                    <a:pt x="290" y="53"/>
                  </a:lnTo>
                  <a:lnTo>
                    <a:pt x="278" y="41"/>
                  </a:lnTo>
                  <a:lnTo>
                    <a:pt x="265" y="32"/>
                  </a:lnTo>
                  <a:lnTo>
                    <a:pt x="251" y="23"/>
                  </a:lnTo>
                  <a:lnTo>
                    <a:pt x="237" y="15"/>
                  </a:lnTo>
                  <a:lnTo>
                    <a:pt x="221" y="10"/>
                  </a:lnTo>
                  <a:lnTo>
                    <a:pt x="204" y="4"/>
                  </a:lnTo>
                  <a:lnTo>
                    <a:pt x="187" y="2"/>
                  </a:lnTo>
                  <a:lnTo>
                    <a:pt x="170" y="0"/>
                  </a:lnTo>
                  <a:lnTo>
                    <a:pt x="170" y="0"/>
                  </a:lnTo>
                  <a:lnTo>
                    <a:pt x="153" y="2"/>
                  </a:lnTo>
                  <a:lnTo>
                    <a:pt x="136" y="4"/>
                  </a:lnTo>
                  <a:lnTo>
                    <a:pt x="120" y="10"/>
                  </a:lnTo>
                  <a:lnTo>
                    <a:pt x="105" y="15"/>
                  </a:lnTo>
                  <a:lnTo>
                    <a:pt x="89" y="23"/>
                  </a:lnTo>
                  <a:lnTo>
                    <a:pt x="76" y="32"/>
                  </a:lnTo>
                  <a:lnTo>
                    <a:pt x="63" y="41"/>
                  </a:lnTo>
                  <a:lnTo>
                    <a:pt x="50" y="53"/>
                  </a:lnTo>
                  <a:lnTo>
                    <a:pt x="39" y="66"/>
                  </a:lnTo>
                  <a:lnTo>
                    <a:pt x="30" y="79"/>
                  </a:lnTo>
                  <a:lnTo>
                    <a:pt x="21" y="94"/>
                  </a:lnTo>
                  <a:lnTo>
                    <a:pt x="15" y="109"/>
                  </a:lnTo>
                  <a:lnTo>
                    <a:pt x="8" y="126"/>
                  </a:lnTo>
                  <a:lnTo>
                    <a:pt x="4" y="143"/>
                  </a:lnTo>
                  <a:lnTo>
                    <a:pt x="2" y="160"/>
                  </a:lnTo>
                  <a:lnTo>
                    <a:pt x="0" y="178"/>
                  </a:lnTo>
                  <a:lnTo>
                    <a:pt x="0" y="178"/>
                  </a:lnTo>
                  <a:lnTo>
                    <a:pt x="2" y="196"/>
                  </a:lnTo>
                  <a:lnTo>
                    <a:pt x="4" y="213"/>
                  </a:lnTo>
                  <a:lnTo>
                    <a:pt x="8" y="230"/>
                  </a:lnTo>
                  <a:lnTo>
                    <a:pt x="13" y="247"/>
                  </a:lnTo>
                  <a:lnTo>
                    <a:pt x="21" y="263"/>
                  </a:lnTo>
                  <a:lnTo>
                    <a:pt x="29" y="277"/>
                  </a:lnTo>
                  <a:lnTo>
                    <a:pt x="39" y="292"/>
                  </a:lnTo>
                  <a:lnTo>
                    <a:pt x="51" y="305"/>
                  </a:lnTo>
                  <a:lnTo>
                    <a:pt x="51" y="305"/>
                  </a:lnTo>
                  <a:lnTo>
                    <a:pt x="60" y="323"/>
                  </a:lnTo>
                  <a:lnTo>
                    <a:pt x="67" y="337"/>
                  </a:lnTo>
                  <a:lnTo>
                    <a:pt x="76" y="362"/>
                  </a:lnTo>
                  <a:lnTo>
                    <a:pt x="80" y="378"/>
                  </a:lnTo>
                  <a:lnTo>
                    <a:pt x="80" y="384"/>
                  </a:lnTo>
                  <a:lnTo>
                    <a:pt x="80" y="384"/>
                  </a:lnTo>
                  <a:lnTo>
                    <a:pt x="79" y="392"/>
                  </a:lnTo>
                  <a:lnTo>
                    <a:pt x="79" y="400"/>
                  </a:lnTo>
                  <a:lnTo>
                    <a:pt x="79" y="413"/>
                  </a:lnTo>
                  <a:lnTo>
                    <a:pt x="83" y="425"/>
                  </a:lnTo>
                  <a:lnTo>
                    <a:pt x="86" y="434"/>
                  </a:lnTo>
                  <a:lnTo>
                    <a:pt x="92" y="442"/>
                  </a:lnTo>
                  <a:lnTo>
                    <a:pt x="97" y="448"/>
                  </a:lnTo>
                  <a:lnTo>
                    <a:pt x="103" y="454"/>
                  </a:lnTo>
                  <a:lnTo>
                    <a:pt x="103" y="454"/>
                  </a:lnTo>
                  <a:lnTo>
                    <a:pt x="107" y="456"/>
                  </a:lnTo>
                  <a:lnTo>
                    <a:pt x="119" y="461"/>
                  </a:lnTo>
                  <a:lnTo>
                    <a:pt x="127" y="464"/>
                  </a:lnTo>
                  <a:lnTo>
                    <a:pt x="137" y="467"/>
                  </a:lnTo>
                  <a:lnTo>
                    <a:pt x="149" y="468"/>
                  </a:lnTo>
                  <a:lnTo>
                    <a:pt x="162" y="468"/>
                  </a:lnTo>
                  <a:lnTo>
                    <a:pt x="162" y="468"/>
                  </a:lnTo>
                  <a:lnTo>
                    <a:pt x="179" y="468"/>
                  </a:lnTo>
                  <a:lnTo>
                    <a:pt x="197" y="465"/>
                  </a:lnTo>
                  <a:lnTo>
                    <a:pt x="216" y="460"/>
                  </a:lnTo>
                  <a:lnTo>
                    <a:pt x="234" y="455"/>
                  </a:lnTo>
                  <a:lnTo>
                    <a:pt x="235" y="454"/>
                  </a:lnTo>
                  <a:lnTo>
                    <a:pt x="235" y="454"/>
                  </a:lnTo>
                  <a:lnTo>
                    <a:pt x="235" y="454"/>
                  </a:lnTo>
                  <a:lnTo>
                    <a:pt x="241" y="450"/>
                  </a:lnTo>
                  <a:lnTo>
                    <a:pt x="246" y="445"/>
                  </a:lnTo>
                  <a:lnTo>
                    <a:pt x="251" y="437"/>
                  </a:lnTo>
                  <a:lnTo>
                    <a:pt x="256" y="426"/>
                  </a:lnTo>
                  <a:lnTo>
                    <a:pt x="260" y="414"/>
                  </a:lnTo>
                  <a:lnTo>
                    <a:pt x="261" y="408"/>
                  </a:lnTo>
                  <a:lnTo>
                    <a:pt x="261" y="400"/>
                  </a:lnTo>
                  <a:lnTo>
                    <a:pt x="260" y="392"/>
                  </a:lnTo>
                  <a:lnTo>
                    <a:pt x="259" y="384"/>
                  </a:lnTo>
                  <a:lnTo>
                    <a:pt x="259" y="384"/>
                  </a:lnTo>
                  <a:lnTo>
                    <a:pt x="260" y="378"/>
                  </a:lnTo>
                  <a:lnTo>
                    <a:pt x="263" y="362"/>
                  </a:lnTo>
                  <a:lnTo>
                    <a:pt x="272" y="339"/>
                  </a:lnTo>
                  <a:lnTo>
                    <a:pt x="278" y="324"/>
                  </a:lnTo>
                  <a:lnTo>
                    <a:pt x="286" y="307"/>
                  </a:lnTo>
                  <a:lnTo>
                    <a:pt x="286" y="307"/>
                  </a:lnTo>
                  <a:lnTo>
                    <a:pt x="298" y="294"/>
                  </a:lnTo>
                  <a:lnTo>
                    <a:pt x="310" y="280"/>
                  </a:lnTo>
                  <a:lnTo>
                    <a:pt x="318" y="264"/>
                  </a:lnTo>
                  <a:lnTo>
                    <a:pt x="325" y="249"/>
                  </a:lnTo>
                  <a:lnTo>
                    <a:pt x="332" y="232"/>
                  </a:lnTo>
                  <a:lnTo>
                    <a:pt x="336" y="215"/>
                  </a:lnTo>
                  <a:lnTo>
                    <a:pt x="338" y="196"/>
                  </a:lnTo>
                  <a:lnTo>
                    <a:pt x="340" y="178"/>
                  </a:lnTo>
                  <a:lnTo>
                    <a:pt x="340" y="178"/>
                  </a:lnTo>
                  <a:close/>
                </a:path>
              </a:pathLst>
            </a:custGeom>
            <a:solidFill>
              <a:srgbClr val="FE6D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60" name="Freeform 11012@|5FFC:0|FBC:0|LFC:0|LBC:16777215"/>
            <p:cNvSpPr/>
            <p:nvPr/>
          </p:nvSpPr>
          <p:spPr bwMode="auto">
            <a:xfrm>
              <a:off x="11730" y="6345"/>
              <a:ext cx="118" cy="79"/>
            </a:xfrm>
            <a:custGeom>
              <a:avLst/>
              <a:gdLst>
                <a:gd name="T0" fmla="*/ 67 w 67"/>
                <a:gd name="T1" fmla="*/ 0 h 47"/>
                <a:gd name="T2" fmla="*/ 0 w 67"/>
                <a:gd name="T3" fmla="*/ 0 h 47"/>
                <a:gd name="T4" fmla="*/ 0 w 67"/>
                <a:gd name="T5" fmla="*/ 47 h 47"/>
                <a:gd name="T6" fmla="*/ 67 w 67"/>
                <a:gd name="T7" fmla="*/ 47 h 47"/>
                <a:gd name="T8" fmla="*/ 67 w 67"/>
                <a:gd name="T9" fmla="*/ 47 h 47"/>
                <a:gd name="T10" fmla="*/ 66 w 67"/>
                <a:gd name="T11" fmla="*/ 35 h 47"/>
                <a:gd name="T12" fmla="*/ 64 w 67"/>
                <a:gd name="T13" fmla="*/ 24 h 47"/>
                <a:gd name="T14" fmla="*/ 64 w 67"/>
                <a:gd name="T15" fmla="*/ 24 h 47"/>
                <a:gd name="T16" fmla="*/ 66 w 67"/>
                <a:gd name="T17" fmla="*/ 12 h 47"/>
                <a:gd name="T18" fmla="*/ 67 w 67"/>
                <a:gd name="T19" fmla="*/ 0 h 47"/>
                <a:gd name="T20" fmla="*/ 67 w 6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67" y="0"/>
                  </a:moveTo>
                  <a:lnTo>
                    <a:pt x="0" y="0"/>
                  </a:lnTo>
                  <a:lnTo>
                    <a:pt x="0" y="47"/>
                  </a:lnTo>
                  <a:lnTo>
                    <a:pt x="67" y="47"/>
                  </a:lnTo>
                  <a:lnTo>
                    <a:pt x="67" y="47"/>
                  </a:lnTo>
                  <a:lnTo>
                    <a:pt x="66" y="35"/>
                  </a:lnTo>
                  <a:lnTo>
                    <a:pt x="64" y="24"/>
                  </a:lnTo>
                  <a:lnTo>
                    <a:pt x="64" y="24"/>
                  </a:lnTo>
                  <a:lnTo>
                    <a:pt x="66" y="12"/>
                  </a:lnTo>
                  <a:lnTo>
                    <a:pt x="67" y="0"/>
                  </a:lnTo>
                  <a:lnTo>
                    <a:pt x="67" y="0"/>
                  </a:lnTo>
                  <a:close/>
                </a:path>
              </a:pathLst>
            </a:custGeom>
            <a:solidFill>
              <a:srgbClr val="FE6D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61" name="Freeform 11013@|5FFC:0|FBC:0|LFC:0|LBC:16777215"/>
            <p:cNvSpPr/>
            <p:nvPr/>
          </p:nvSpPr>
          <p:spPr bwMode="auto">
            <a:xfrm>
              <a:off x="12775" y="6345"/>
              <a:ext cx="118" cy="79"/>
            </a:xfrm>
            <a:custGeom>
              <a:avLst/>
              <a:gdLst>
                <a:gd name="T0" fmla="*/ 0 w 68"/>
                <a:gd name="T1" fmla="*/ 47 h 47"/>
                <a:gd name="T2" fmla="*/ 68 w 68"/>
                <a:gd name="T3" fmla="*/ 47 h 47"/>
                <a:gd name="T4" fmla="*/ 68 w 68"/>
                <a:gd name="T5" fmla="*/ 0 h 47"/>
                <a:gd name="T6" fmla="*/ 0 w 68"/>
                <a:gd name="T7" fmla="*/ 0 h 47"/>
                <a:gd name="T8" fmla="*/ 0 w 68"/>
                <a:gd name="T9" fmla="*/ 0 h 47"/>
                <a:gd name="T10" fmla="*/ 1 w 68"/>
                <a:gd name="T11" fmla="*/ 12 h 47"/>
                <a:gd name="T12" fmla="*/ 3 w 68"/>
                <a:gd name="T13" fmla="*/ 24 h 47"/>
                <a:gd name="T14" fmla="*/ 3 w 68"/>
                <a:gd name="T15" fmla="*/ 24 h 47"/>
                <a:gd name="T16" fmla="*/ 1 w 68"/>
                <a:gd name="T17" fmla="*/ 35 h 47"/>
                <a:gd name="T18" fmla="*/ 0 w 68"/>
                <a:gd name="T19" fmla="*/ 47 h 47"/>
                <a:gd name="T20" fmla="*/ 0 w 68"/>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47">
                  <a:moveTo>
                    <a:pt x="0" y="47"/>
                  </a:moveTo>
                  <a:lnTo>
                    <a:pt x="68" y="47"/>
                  </a:lnTo>
                  <a:lnTo>
                    <a:pt x="68" y="0"/>
                  </a:lnTo>
                  <a:lnTo>
                    <a:pt x="0" y="0"/>
                  </a:lnTo>
                  <a:lnTo>
                    <a:pt x="0" y="0"/>
                  </a:lnTo>
                  <a:lnTo>
                    <a:pt x="1" y="12"/>
                  </a:lnTo>
                  <a:lnTo>
                    <a:pt x="3" y="24"/>
                  </a:lnTo>
                  <a:lnTo>
                    <a:pt x="3" y="24"/>
                  </a:lnTo>
                  <a:lnTo>
                    <a:pt x="1" y="35"/>
                  </a:lnTo>
                  <a:lnTo>
                    <a:pt x="0" y="47"/>
                  </a:lnTo>
                  <a:lnTo>
                    <a:pt x="0" y="47"/>
                  </a:lnTo>
                  <a:close/>
                </a:path>
              </a:pathLst>
            </a:custGeom>
            <a:solidFill>
              <a:srgbClr val="FE6D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76" name="Freeform 11014@|5FFC:0|FBC:0|LFC:0|LBC:16777215"/>
            <p:cNvSpPr/>
            <p:nvPr/>
          </p:nvSpPr>
          <p:spPr bwMode="auto">
            <a:xfrm>
              <a:off x="12298" y="5766"/>
              <a:ext cx="83" cy="136"/>
            </a:xfrm>
            <a:custGeom>
              <a:avLst/>
              <a:gdLst>
                <a:gd name="T0" fmla="*/ 47 w 47"/>
                <a:gd name="T1" fmla="*/ 77 h 77"/>
                <a:gd name="T2" fmla="*/ 47 w 47"/>
                <a:gd name="T3" fmla="*/ 0 h 77"/>
                <a:gd name="T4" fmla="*/ 0 w 47"/>
                <a:gd name="T5" fmla="*/ 0 h 77"/>
                <a:gd name="T6" fmla="*/ 0 w 47"/>
                <a:gd name="T7" fmla="*/ 73 h 77"/>
                <a:gd name="T8" fmla="*/ 0 w 47"/>
                <a:gd name="T9" fmla="*/ 73 h 77"/>
                <a:gd name="T10" fmla="*/ 8 w 47"/>
                <a:gd name="T11" fmla="*/ 73 h 77"/>
                <a:gd name="T12" fmla="*/ 8 w 47"/>
                <a:gd name="T13" fmla="*/ 73 h 77"/>
                <a:gd name="T14" fmla="*/ 28 w 47"/>
                <a:gd name="T15" fmla="*/ 74 h 77"/>
                <a:gd name="T16" fmla="*/ 47 w 47"/>
                <a:gd name="T17" fmla="*/ 77 h 77"/>
                <a:gd name="T18" fmla="*/ 47 w 4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77">
                  <a:moveTo>
                    <a:pt x="47" y="77"/>
                  </a:moveTo>
                  <a:lnTo>
                    <a:pt x="47" y="0"/>
                  </a:lnTo>
                  <a:lnTo>
                    <a:pt x="0" y="0"/>
                  </a:lnTo>
                  <a:lnTo>
                    <a:pt x="0" y="73"/>
                  </a:lnTo>
                  <a:lnTo>
                    <a:pt x="0" y="73"/>
                  </a:lnTo>
                  <a:lnTo>
                    <a:pt x="8" y="73"/>
                  </a:lnTo>
                  <a:lnTo>
                    <a:pt x="8" y="73"/>
                  </a:lnTo>
                  <a:lnTo>
                    <a:pt x="28" y="74"/>
                  </a:lnTo>
                  <a:lnTo>
                    <a:pt x="47" y="77"/>
                  </a:lnTo>
                  <a:lnTo>
                    <a:pt x="47" y="77"/>
                  </a:lnTo>
                  <a:close/>
                </a:path>
              </a:pathLst>
            </a:custGeom>
            <a:solidFill>
              <a:srgbClr val="FE6D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grpSp>
      <p:sp>
        <p:nvSpPr>
          <p:cNvPr id="77" name="Freeform 11015@|5FFC:0|FBC:0|LFC:0|LBC:16777215"/>
          <p:cNvSpPr/>
          <p:nvPr/>
        </p:nvSpPr>
        <p:spPr bwMode="auto">
          <a:xfrm>
            <a:off x="7527290" y="3765550"/>
            <a:ext cx="96520" cy="95250"/>
          </a:xfrm>
          <a:custGeom>
            <a:avLst/>
            <a:gdLst>
              <a:gd name="T0" fmla="*/ 84 w 84"/>
              <a:gd name="T1" fmla="*/ 51 h 85"/>
              <a:gd name="T2" fmla="*/ 33 w 84"/>
              <a:gd name="T3" fmla="*/ 0 h 85"/>
              <a:gd name="T4" fmla="*/ 0 w 84"/>
              <a:gd name="T5" fmla="*/ 33 h 85"/>
              <a:gd name="T6" fmla="*/ 52 w 84"/>
              <a:gd name="T7" fmla="*/ 85 h 85"/>
              <a:gd name="T8" fmla="*/ 52 w 84"/>
              <a:gd name="T9" fmla="*/ 85 h 85"/>
              <a:gd name="T10" fmla="*/ 67 w 84"/>
              <a:gd name="T11" fmla="*/ 67 h 85"/>
              <a:gd name="T12" fmla="*/ 84 w 84"/>
              <a:gd name="T13" fmla="*/ 51 h 85"/>
              <a:gd name="T14" fmla="*/ 84 w 84"/>
              <a:gd name="T15" fmla="*/ 5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5">
                <a:moveTo>
                  <a:pt x="84" y="51"/>
                </a:moveTo>
                <a:lnTo>
                  <a:pt x="33" y="0"/>
                </a:lnTo>
                <a:lnTo>
                  <a:pt x="0" y="33"/>
                </a:lnTo>
                <a:lnTo>
                  <a:pt x="52" y="85"/>
                </a:lnTo>
                <a:lnTo>
                  <a:pt x="52" y="85"/>
                </a:lnTo>
                <a:lnTo>
                  <a:pt x="67" y="67"/>
                </a:lnTo>
                <a:lnTo>
                  <a:pt x="84" y="51"/>
                </a:lnTo>
                <a:lnTo>
                  <a:pt x="84" y="51"/>
                </a:lnTo>
                <a:close/>
              </a:path>
            </a:pathLst>
          </a:custGeom>
          <a:solidFill>
            <a:srgbClr val="171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78" name="Freeform 11016@|5FFC:0|FBC:0|LFC:0|LBC:16777215"/>
          <p:cNvSpPr/>
          <p:nvPr/>
        </p:nvSpPr>
        <p:spPr bwMode="auto">
          <a:xfrm>
            <a:off x="8006715" y="3765550"/>
            <a:ext cx="92075" cy="90805"/>
          </a:xfrm>
          <a:custGeom>
            <a:avLst/>
            <a:gdLst>
              <a:gd name="T0" fmla="*/ 32 w 81"/>
              <a:gd name="T1" fmla="*/ 81 h 81"/>
              <a:gd name="T2" fmla="*/ 81 w 81"/>
              <a:gd name="T3" fmla="*/ 33 h 81"/>
              <a:gd name="T4" fmla="*/ 47 w 81"/>
              <a:gd name="T5" fmla="*/ 0 h 81"/>
              <a:gd name="T6" fmla="*/ 0 w 81"/>
              <a:gd name="T7" fmla="*/ 47 h 81"/>
              <a:gd name="T8" fmla="*/ 0 w 81"/>
              <a:gd name="T9" fmla="*/ 47 h 81"/>
              <a:gd name="T10" fmla="*/ 17 w 81"/>
              <a:gd name="T11" fmla="*/ 63 h 81"/>
              <a:gd name="T12" fmla="*/ 32 w 81"/>
              <a:gd name="T13" fmla="*/ 81 h 81"/>
              <a:gd name="T14" fmla="*/ 32 w 81"/>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1">
                <a:moveTo>
                  <a:pt x="32" y="81"/>
                </a:moveTo>
                <a:lnTo>
                  <a:pt x="81" y="33"/>
                </a:lnTo>
                <a:lnTo>
                  <a:pt x="47" y="0"/>
                </a:lnTo>
                <a:lnTo>
                  <a:pt x="0" y="47"/>
                </a:lnTo>
                <a:lnTo>
                  <a:pt x="0" y="47"/>
                </a:lnTo>
                <a:lnTo>
                  <a:pt x="17" y="63"/>
                </a:lnTo>
                <a:lnTo>
                  <a:pt x="32" y="81"/>
                </a:lnTo>
                <a:lnTo>
                  <a:pt x="32" y="81"/>
                </a:lnTo>
                <a:close/>
              </a:path>
            </a:pathLst>
          </a:custGeom>
          <a:solidFill>
            <a:srgbClr val="171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80" name="Freeform 11008@|5FFC:0|FBC:0|LFC:0|LBC:16777215"/>
          <p:cNvSpPr>
            <a:spLocks noEditPoints="1"/>
          </p:cNvSpPr>
          <p:nvPr/>
        </p:nvSpPr>
        <p:spPr bwMode="auto">
          <a:xfrm>
            <a:off x="6588125" y="3730625"/>
            <a:ext cx="541020" cy="567690"/>
          </a:xfrm>
          <a:custGeom>
            <a:avLst/>
            <a:gdLst>
              <a:gd name="T0" fmla="*/ 477 w 494"/>
              <a:gd name="T1" fmla="*/ 148 h 498"/>
              <a:gd name="T2" fmla="*/ 429 w 494"/>
              <a:gd name="T3" fmla="*/ 142 h 498"/>
              <a:gd name="T4" fmla="*/ 408 w 494"/>
              <a:gd name="T5" fmla="*/ 114 h 498"/>
              <a:gd name="T6" fmla="*/ 413 w 494"/>
              <a:gd name="T7" fmla="*/ 75 h 498"/>
              <a:gd name="T8" fmla="*/ 387 w 494"/>
              <a:gd name="T9" fmla="*/ 41 h 498"/>
              <a:gd name="T10" fmla="*/ 354 w 494"/>
              <a:gd name="T11" fmla="*/ 52 h 498"/>
              <a:gd name="T12" fmla="*/ 314 w 494"/>
              <a:gd name="T13" fmla="*/ 54 h 498"/>
              <a:gd name="T14" fmla="*/ 282 w 494"/>
              <a:gd name="T15" fmla="*/ 27 h 498"/>
              <a:gd name="T16" fmla="*/ 216 w 494"/>
              <a:gd name="T17" fmla="*/ 0 h 498"/>
              <a:gd name="T18" fmla="*/ 207 w 494"/>
              <a:gd name="T19" fmla="*/ 35 h 498"/>
              <a:gd name="T20" fmla="*/ 173 w 494"/>
              <a:gd name="T21" fmla="*/ 56 h 498"/>
              <a:gd name="T22" fmla="*/ 131 w 494"/>
              <a:gd name="T23" fmla="*/ 47 h 498"/>
              <a:gd name="T24" fmla="*/ 93 w 494"/>
              <a:gd name="T25" fmla="*/ 50 h 498"/>
              <a:gd name="T26" fmla="*/ 77 w 494"/>
              <a:gd name="T27" fmla="*/ 72 h 498"/>
              <a:gd name="T28" fmla="*/ 89 w 494"/>
              <a:gd name="T29" fmla="*/ 107 h 498"/>
              <a:gd name="T30" fmla="*/ 72 w 494"/>
              <a:gd name="T31" fmla="*/ 140 h 498"/>
              <a:gd name="T32" fmla="*/ 29 w 494"/>
              <a:gd name="T33" fmla="*/ 149 h 498"/>
              <a:gd name="T34" fmla="*/ 0 w 494"/>
              <a:gd name="T35" fmla="*/ 201 h 498"/>
              <a:gd name="T36" fmla="*/ 33 w 494"/>
              <a:gd name="T37" fmla="*/ 225 h 498"/>
              <a:gd name="T38" fmla="*/ 37 w 494"/>
              <a:gd name="T39" fmla="*/ 264 h 498"/>
              <a:gd name="T40" fmla="*/ 9 w 494"/>
              <a:gd name="T41" fmla="*/ 294 h 498"/>
              <a:gd name="T42" fmla="*/ 19 w 494"/>
              <a:gd name="T43" fmla="*/ 350 h 498"/>
              <a:gd name="T44" fmla="*/ 66 w 494"/>
              <a:gd name="T45" fmla="*/ 354 h 498"/>
              <a:gd name="T46" fmla="*/ 88 w 494"/>
              <a:gd name="T47" fmla="*/ 384 h 498"/>
              <a:gd name="T48" fmla="*/ 81 w 494"/>
              <a:gd name="T49" fmla="*/ 423 h 498"/>
              <a:gd name="T50" fmla="*/ 107 w 494"/>
              <a:gd name="T51" fmla="*/ 457 h 498"/>
              <a:gd name="T52" fmla="*/ 141 w 494"/>
              <a:gd name="T53" fmla="*/ 445 h 498"/>
              <a:gd name="T54" fmla="*/ 182 w 494"/>
              <a:gd name="T55" fmla="*/ 443 h 498"/>
              <a:gd name="T56" fmla="*/ 212 w 494"/>
              <a:gd name="T57" fmla="*/ 470 h 498"/>
              <a:gd name="T58" fmla="*/ 278 w 494"/>
              <a:gd name="T59" fmla="*/ 498 h 498"/>
              <a:gd name="T60" fmla="*/ 288 w 494"/>
              <a:gd name="T61" fmla="*/ 461 h 498"/>
              <a:gd name="T62" fmla="*/ 323 w 494"/>
              <a:gd name="T63" fmla="*/ 442 h 498"/>
              <a:gd name="T64" fmla="*/ 365 w 494"/>
              <a:gd name="T65" fmla="*/ 451 h 498"/>
              <a:gd name="T66" fmla="*/ 402 w 494"/>
              <a:gd name="T67" fmla="*/ 448 h 498"/>
              <a:gd name="T68" fmla="*/ 418 w 494"/>
              <a:gd name="T69" fmla="*/ 426 h 498"/>
              <a:gd name="T70" fmla="*/ 406 w 494"/>
              <a:gd name="T71" fmla="*/ 389 h 498"/>
              <a:gd name="T72" fmla="*/ 423 w 494"/>
              <a:gd name="T73" fmla="*/ 358 h 498"/>
              <a:gd name="T74" fmla="*/ 465 w 494"/>
              <a:gd name="T75" fmla="*/ 347 h 498"/>
              <a:gd name="T76" fmla="*/ 494 w 494"/>
              <a:gd name="T77" fmla="*/ 295 h 498"/>
              <a:gd name="T78" fmla="*/ 460 w 494"/>
              <a:gd name="T79" fmla="*/ 270 h 498"/>
              <a:gd name="T80" fmla="*/ 457 w 494"/>
              <a:gd name="T81" fmla="*/ 234 h 498"/>
              <a:gd name="T82" fmla="*/ 485 w 494"/>
              <a:gd name="T83" fmla="*/ 205 h 498"/>
              <a:gd name="T84" fmla="*/ 238 w 494"/>
              <a:gd name="T85" fmla="*/ 342 h 498"/>
              <a:gd name="T86" fmla="*/ 195 w 494"/>
              <a:gd name="T87" fmla="*/ 327 h 498"/>
              <a:gd name="T88" fmla="*/ 165 w 494"/>
              <a:gd name="T89" fmla="*/ 293 h 498"/>
              <a:gd name="T90" fmla="*/ 154 w 494"/>
              <a:gd name="T91" fmla="*/ 248 h 498"/>
              <a:gd name="T92" fmla="*/ 161 w 494"/>
              <a:gd name="T93" fmla="*/ 212 h 498"/>
              <a:gd name="T94" fmla="*/ 188 w 494"/>
              <a:gd name="T95" fmla="*/ 176 h 498"/>
              <a:gd name="T96" fmla="*/ 229 w 494"/>
              <a:gd name="T97" fmla="*/ 157 h 498"/>
              <a:gd name="T98" fmla="*/ 267 w 494"/>
              <a:gd name="T99" fmla="*/ 157 h 498"/>
              <a:gd name="T100" fmla="*/ 307 w 494"/>
              <a:gd name="T101" fmla="*/ 176 h 498"/>
              <a:gd name="T102" fmla="*/ 333 w 494"/>
              <a:gd name="T103" fmla="*/ 212 h 498"/>
              <a:gd name="T104" fmla="*/ 341 w 494"/>
              <a:gd name="T105" fmla="*/ 248 h 498"/>
              <a:gd name="T106" fmla="*/ 329 w 494"/>
              <a:gd name="T107" fmla="*/ 293 h 498"/>
              <a:gd name="T108" fmla="*/ 299 w 494"/>
              <a:gd name="T109" fmla="*/ 327 h 498"/>
              <a:gd name="T110" fmla="*/ 258 w 494"/>
              <a:gd name="T111" fmla="*/ 34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4" h="498">
                <a:moveTo>
                  <a:pt x="494" y="201"/>
                </a:moveTo>
                <a:lnTo>
                  <a:pt x="494" y="201"/>
                </a:lnTo>
                <a:lnTo>
                  <a:pt x="486" y="174"/>
                </a:lnTo>
                <a:lnTo>
                  <a:pt x="477" y="148"/>
                </a:lnTo>
                <a:lnTo>
                  <a:pt x="477" y="148"/>
                </a:lnTo>
                <a:lnTo>
                  <a:pt x="465" y="149"/>
                </a:lnTo>
                <a:lnTo>
                  <a:pt x="455" y="150"/>
                </a:lnTo>
                <a:lnTo>
                  <a:pt x="444" y="149"/>
                </a:lnTo>
                <a:lnTo>
                  <a:pt x="436" y="146"/>
                </a:lnTo>
                <a:lnTo>
                  <a:pt x="429" y="142"/>
                </a:lnTo>
                <a:lnTo>
                  <a:pt x="422" y="139"/>
                </a:lnTo>
                <a:lnTo>
                  <a:pt x="417" y="133"/>
                </a:lnTo>
                <a:lnTo>
                  <a:pt x="413" y="127"/>
                </a:lnTo>
                <a:lnTo>
                  <a:pt x="409" y="120"/>
                </a:lnTo>
                <a:lnTo>
                  <a:pt x="408" y="114"/>
                </a:lnTo>
                <a:lnTo>
                  <a:pt x="406" y="106"/>
                </a:lnTo>
                <a:lnTo>
                  <a:pt x="406" y="98"/>
                </a:lnTo>
                <a:lnTo>
                  <a:pt x="408" y="90"/>
                </a:lnTo>
                <a:lnTo>
                  <a:pt x="410" y="82"/>
                </a:lnTo>
                <a:lnTo>
                  <a:pt x="413" y="75"/>
                </a:lnTo>
                <a:lnTo>
                  <a:pt x="418" y="67"/>
                </a:lnTo>
                <a:lnTo>
                  <a:pt x="418" y="67"/>
                </a:lnTo>
                <a:lnTo>
                  <a:pt x="409" y="56"/>
                </a:lnTo>
                <a:lnTo>
                  <a:pt x="400" y="47"/>
                </a:lnTo>
                <a:lnTo>
                  <a:pt x="387" y="41"/>
                </a:lnTo>
                <a:lnTo>
                  <a:pt x="372" y="35"/>
                </a:lnTo>
                <a:lnTo>
                  <a:pt x="372" y="35"/>
                </a:lnTo>
                <a:lnTo>
                  <a:pt x="367" y="42"/>
                </a:lnTo>
                <a:lnTo>
                  <a:pt x="361" y="48"/>
                </a:lnTo>
                <a:lnTo>
                  <a:pt x="354" y="52"/>
                </a:lnTo>
                <a:lnTo>
                  <a:pt x="346" y="55"/>
                </a:lnTo>
                <a:lnTo>
                  <a:pt x="338" y="56"/>
                </a:lnTo>
                <a:lnTo>
                  <a:pt x="329" y="58"/>
                </a:lnTo>
                <a:lnTo>
                  <a:pt x="321" y="56"/>
                </a:lnTo>
                <a:lnTo>
                  <a:pt x="314" y="54"/>
                </a:lnTo>
                <a:lnTo>
                  <a:pt x="306" y="51"/>
                </a:lnTo>
                <a:lnTo>
                  <a:pt x="298" y="47"/>
                </a:lnTo>
                <a:lnTo>
                  <a:pt x="293" y="41"/>
                </a:lnTo>
                <a:lnTo>
                  <a:pt x="288" y="35"/>
                </a:lnTo>
                <a:lnTo>
                  <a:pt x="282" y="27"/>
                </a:lnTo>
                <a:lnTo>
                  <a:pt x="280" y="18"/>
                </a:lnTo>
                <a:lnTo>
                  <a:pt x="278" y="9"/>
                </a:lnTo>
                <a:lnTo>
                  <a:pt x="278" y="0"/>
                </a:lnTo>
                <a:lnTo>
                  <a:pt x="278" y="0"/>
                </a:lnTo>
                <a:lnTo>
                  <a:pt x="216" y="0"/>
                </a:lnTo>
                <a:lnTo>
                  <a:pt x="216" y="0"/>
                </a:lnTo>
                <a:lnTo>
                  <a:pt x="216" y="11"/>
                </a:lnTo>
                <a:lnTo>
                  <a:pt x="214" y="20"/>
                </a:lnTo>
                <a:lnTo>
                  <a:pt x="212" y="29"/>
                </a:lnTo>
                <a:lnTo>
                  <a:pt x="207" y="35"/>
                </a:lnTo>
                <a:lnTo>
                  <a:pt x="201" y="42"/>
                </a:lnTo>
                <a:lnTo>
                  <a:pt x="195" y="47"/>
                </a:lnTo>
                <a:lnTo>
                  <a:pt x="188" y="51"/>
                </a:lnTo>
                <a:lnTo>
                  <a:pt x="180" y="54"/>
                </a:lnTo>
                <a:lnTo>
                  <a:pt x="173" y="56"/>
                </a:lnTo>
                <a:lnTo>
                  <a:pt x="163" y="56"/>
                </a:lnTo>
                <a:lnTo>
                  <a:pt x="154" y="56"/>
                </a:lnTo>
                <a:lnTo>
                  <a:pt x="147" y="54"/>
                </a:lnTo>
                <a:lnTo>
                  <a:pt x="139" y="51"/>
                </a:lnTo>
                <a:lnTo>
                  <a:pt x="131" y="47"/>
                </a:lnTo>
                <a:lnTo>
                  <a:pt x="123" y="42"/>
                </a:lnTo>
                <a:lnTo>
                  <a:pt x="118" y="35"/>
                </a:lnTo>
                <a:lnTo>
                  <a:pt x="118" y="35"/>
                </a:lnTo>
                <a:lnTo>
                  <a:pt x="105" y="42"/>
                </a:lnTo>
                <a:lnTo>
                  <a:pt x="93" y="50"/>
                </a:lnTo>
                <a:lnTo>
                  <a:pt x="88" y="54"/>
                </a:lnTo>
                <a:lnTo>
                  <a:pt x="83" y="58"/>
                </a:lnTo>
                <a:lnTo>
                  <a:pt x="79" y="64"/>
                </a:lnTo>
                <a:lnTo>
                  <a:pt x="77" y="72"/>
                </a:lnTo>
                <a:lnTo>
                  <a:pt x="77" y="72"/>
                </a:lnTo>
                <a:lnTo>
                  <a:pt x="81" y="78"/>
                </a:lnTo>
                <a:lnTo>
                  <a:pt x="85" y="85"/>
                </a:lnTo>
                <a:lnTo>
                  <a:pt x="88" y="93"/>
                </a:lnTo>
                <a:lnTo>
                  <a:pt x="89" y="101"/>
                </a:lnTo>
                <a:lnTo>
                  <a:pt x="89" y="107"/>
                </a:lnTo>
                <a:lnTo>
                  <a:pt x="88" y="115"/>
                </a:lnTo>
                <a:lnTo>
                  <a:pt x="85" y="122"/>
                </a:lnTo>
                <a:lnTo>
                  <a:pt x="81" y="128"/>
                </a:lnTo>
                <a:lnTo>
                  <a:pt x="77" y="135"/>
                </a:lnTo>
                <a:lnTo>
                  <a:pt x="72" y="140"/>
                </a:lnTo>
                <a:lnTo>
                  <a:pt x="66" y="144"/>
                </a:lnTo>
                <a:lnTo>
                  <a:pt x="58" y="146"/>
                </a:lnTo>
                <a:lnTo>
                  <a:pt x="49" y="149"/>
                </a:lnTo>
                <a:lnTo>
                  <a:pt x="39" y="150"/>
                </a:lnTo>
                <a:lnTo>
                  <a:pt x="29" y="149"/>
                </a:lnTo>
                <a:lnTo>
                  <a:pt x="19" y="148"/>
                </a:lnTo>
                <a:lnTo>
                  <a:pt x="19" y="148"/>
                </a:lnTo>
                <a:lnTo>
                  <a:pt x="9" y="174"/>
                </a:lnTo>
                <a:lnTo>
                  <a:pt x="0" y="201"/>
                </a:lnTo>
                <a:lnTo>
                  <a:pt x="0" y="201"/>
                </a:lnTo>
                <a:lnTo>
                  <a:pt x="9" y="204"/>
                </a:lnTo>
                <a:lnTo>
                  <a:pt x="17" y="208"/>
                </a:lnTo>
                <a:lnTo>
                  <a:pt x="24" y="213"/>
                </a:lnTo>
                <a:lnTo>
                  <a:pt x="29" y="218"/>
                </a:lnTo>
                <a:lnTo>
                  <a:pt x="33" y="225"/>
                </a:lnTo>
                <a:lnTo>
                  <a:pt x="37" y="233"/>
                </a:lnTo>
                <a:lnTo>
                  <a:pt x="38" y="240"/>
                </a:lnTo>
                <a:lnTo>
                  <a:pt x="39" y="248"/>
                </a:lnTo>
                <a:lnTo>
                  <a:pt x="38" y="256"/>
                </a:lnTo>
                <a:lnTo>
                  <a:pt x="37" y="264"/>
                </a:lnTo>
                <a:lnTo>
                  <a:pt x="33" y="272"/>
                </a:lnTo>
                <a:lnTo>
                  <a:pt x="29" y="278"/>
                </a:lnTo>
                <a:lnTo>
                  <a:pt x="24" y="285"/>
                </a:lnTo>
                <a:lnTo>
                  <a:pt x="17" y="290"/>
                </a:lnTo>
                <a:lnTo>
                  <a:pt x="9" y="294"/>
                </a:lnTo>
                <a:lnTo>
                  <a:pt x="0" y="295"/>
                </a:lnTo>
                <a:lnTo>
                  <a:pt x="0" y="295"/>
                </a:lnTo>
                <a:lnTo>
                  <a:pt x="9" y="324"/>
                </a:lnTo>
                <a:lnTo>
                  <a:pt x="19" y="350"/>
                </a:lnTo>
                <a:lnTo>
                  <a:pt x="19" y="350"/>
                </a:lnTo>
                <a:lnTo>
                  <a:pt x="30" y="347"/>
                </a:lnTo>
                <a:lnTo>
                  <a:pt x="41" y="347"/>
                </a:lnTo>
                <a:lnTo>
                  <a:pt x="50" y="349"/>
                </a:lnTo>
                <a:lnTo>
                  <a:pt x="59" y="351"/>
                </a:lnTo>
                <a:lnTo>
                  <a:pt x="66" y="354"/>
                </a:lnTo>
                <a:lnTo>
                  <a:pt x="72" y="359"/>
                </a:lnTo>
                <a:lnTo>
                  <a:pt x="77" y="364"/>
                </a:lnTo>
                <a:lnTo>
                  <a:pt x="83" y="370"/>
                </a:lnTo>
                <a:lnTo>
                  <a:pt x="85" y="376"/>
                </a:lnTo>
                <a:lnTo>
                  <a:pt x="88" y="384"/>
                </a:lnTo>
                <a:lnTo>
                  <a:pt x="88" y="392"/>
                </a:lnTo>
                <a:lnTo>
                  <a:pt x="88" y="400"/>
                </a:lnTo>
                <a:lnTo>
                  <a:pt x="86" y="408"/>
                </a:lnTo>
                <a:lnTo>
                  <a:pt x="85" y="415"/>
                </a:lnTo>
                <a:lnTo>
                  <a:pt x="81" y="423"/>
                </a:lnTo>
                <a:lnTo>
                  <a:pt x="77" y="431"/>
                </a:lnTo>
                <a:lnTo>
                  <a:pt x="77" y="431"/>
                </a:lnTo>
                <a:lnTo>
                  <a:pt x="85" y="442"/>
                </a:lnTo>
                <a:lnTo>
                  <a:pt x="96" y="449"/>
                </a:lnTo>
                <a:lnTo>
                  <a:pt x="107" y="457"/>
                </a:lnTo>
                <a:lnTo>
                  <a:pt x="122" y="461"/>
                </a:lnTo>
                <a:lnTo>
                  <a:pt x="122" y="461"/>
                </a:lnTo>
                <a:lnTo>
                  <a:pt x="127" y="455"/>
                </a:lnTo>
                <a:lnTo>
                  <a:pt x="133" y="449"/>
                </a:lnTo>
                <a:lnTo>
                  <a:pt x="141" y="445"/>
                </a:lnTo>
                <a:lnTo>
                  <a:pt x="149" y="442"/>
                </a:lnTo>
                <a:lnTo>
                  <a:pt x="157" y="440"/>
                </a:lnTo>
                <a:lnTo>
                  <a:pt x="165" y="440"/>
                </a:lnTo>
                <a:lnTo>
                  <a:pt x="174" y="442"/>
                </a:lnTo>
                <a:lnTo>
                  <a:pt x="182" y="443"/>
                </a:lnTo>
                <a:lnTo>
                  <a:pt x="190" y="447"/>
                </a:lnTo>
                <a:lnTo>
                  <a:pt x="196" y="451"/>
                </a:lnTo>
                <a:lnTo>
                  <a:pt x="203" y="456"/>
                </a:lnTo>
                <a:lnTo>
                  <a:pt x="208" y="462"/>
                </a:lnTo>
                <a:lnTo>
                  <a:pt x="212" y="470"/>
                </a:lnTo>
                <a:lnTo>
                  <a:pt x="214" y="478"/>
                </a:lnTo>
                <a:lnTo>
                  <a:pt x="216" y="487"/>
                </a:lnTo>
                <a:lnTo>
                  <a:pt x="216" y="498"/>
                </a:lnTo>
                <a:lnTo>
                  <a:pt x="216" y="498"/>
                </a:lnTo>
                <a:lnTo>
                  <a:pt x="278" y="498"/>
                </a:lnTo>
                <a:lnTo>
                  <a:pt x="278" y="498"/>
                </a:lnTo>
                <a:lnTo>
                  <a:pt x="278" y="487"/>
                </a:lnTo>
                <a:lnTo>
                  <a:pt x="280" y="477"/>
                </a:lnTo>
                <a:lnTo>
                  <a:pt x="284" y="469"/>
                </a:lnTo>
                <a:lnTo>
                  <a:pt x="288" y="461"/>
                </a:lnTo>
                <a:lnTo>
                  <a:pt x="293" y="455"/>
                </a:lnTo>
                <a:lnTo>
                  <a:pt x="299" y="449"/>
                </a:lnTo>
                <a:lnTo>
                  <a:pt x="307" y="445"/>
                </a:lnTo>
                <a:lnTo>
                  <a:pt x="315" y="443"/>
                </a:lnTo>
                <a:lnTo>
                  <a:pt x="323" y="442"/>
                </a:lnTo>
                <a:lnTo>
                  <a:pt x="331" y="440"/>
                </a:lnTo>
                <a:lnTo>
                  <a:pt x="340" y="442"/>
                </a:lnTo>
                <a:lnTo>
                  <a:pt x="349" y="443"/>
                </a:lnTo>
                <a:lnTo>
                  <a:pt x="357" y="445"/>
                </a:lnTo>
                <a:lnTo>
                  <a:pt x="365" y="451"/>
                </a:lnTo>
                <a:lnTo>
                  <a:pt x="371" y="456"/>
                </a:lnTo>
                <a:lnTo>
                  <a:pt x="378" y="461"/>
                </a:lnTo>
                <a:lnTo>
                  <a:pt x="378" y="461"/>
                </a:lnTo>
                <a:lnTo>
                  <a:pt x="389" y="455"/>
                </a:lnTo>
                <a:lnTo>
                  <a:pt x="402" y="448"/>
                </a:lnTo>
                <a:lnTo>
                  <a:pt x="408" y="444"/>
                </a:lnTo>
                <a:lnTo>
                  <a:pt x="412" y="439"/>
                </a:lnTo>
                <a:lnTo>
                  <a:pt x="416" y="434"/>
                </a:lnTo>
                <a:lnTo>
                  <a:pt x="418" y="426"/>
                </a:lnTo>
                <a:lnTo>
                  <a:pt x="418" y="426"/>
                </a:lnTo>
                <a:lnTo>
                  <a:pt x="413" y="419"/>
                </a:lnTo>
                <a:lnTo>
                  <a:pt x="409" y="411"/>
                </a:lnTo>
                <a:lnTo>
                  <a:pt x="408" y="405"/>
                </a:lnTo>
                <a:lnTo>
                  <a:pt x="406" y="397"/>
                </a:lnTo>
                <a:lnTo>
                  <a:pt x="406" y="389"/>
                </a:lnTo>
                <a:lnTo>
                  <a:pt x="408" y="383"/>
                </a:lnTo>
                <a:lnTo>
                  <a:pt x="410" y="375"/>
                </a:lnTo>
                <a:lnTo>
                  <a:pt x="413" y="368"/>
                </a:lnTo>
                <a:lnTo>
                  <a:pt x="418" y="363"/>
                </a:lnTo>
                <a:lnTo>
                  <a:pt x="423" y="358"/>
                </a:lnTo>
                <a:lnTo>
                  <a:pt x="430" y="354"/>
                </a:lnTo>
                <a:lnTo>
                  <a:pt x="438" y="350"/>
                </a:lnTo>
                <a:lnTo>
                  <a:pt x="446" y="349"/>
                </a:lnTo>
                <a:lnTo>
                  <a:pt x="455" y="347"/>
                </a:lnTo>
                <a:lnTo>
                  <a:pt x="465" y="347"/>
                </a:lnTo>
                <a:lnTo>
                  <a:pt x="477" y="350"/>
                </a:lnTo>
                <a:lnTo>
                  <a:pt x="477" y="350"/>
                </a:lnTo>
                <a:lnTo>
                  <a:pt x="486" y="324"/>
                </a:lnTo>
                <a:lnTo>
                  <a:pt x="494" y="295"/>
                </a:lnTo>
                <a:lnTo>
                  <a:pt x="494" y="295"/>
                </a:lnTo>
                <a:lnTo>
                  <a:pt x="485" y="293"/>
                </a:lnTo>
                <a:lnTo>
                  <a:pt x="477" y="289"/>
                </a:lnTo>
                <a:lnTo>
                  <a:pt x="470" y="283"/>
                </a:lnTo>
                <a:lnTo>
                  <a:pt x="464" y="277"/>
                </a:lnTo>
                <a:lnTo>
                  <a:pt x="460" y="270"/>
                </a:lnTo>
                <a:lnTo>
                  <a:pt x="457" y="264"/>
                </a:lnTo>
                <a:lnTo>
                  <a:pt x="455" y="256"/>
                </a:lnTo>
                <a:lnTo>
                  <a:pt x="455" y="248"/>
                </a:lnTo>
                <a:lnTo>
                  <a:pt x="455" y="240"/>
                </a:lnTo>
                <a:lnTo>
                  <a:pt x="457" y="234"/>
                </a:lnTo>
                <a:lnTo>
                  <a:pt x="460" y="226"/>
                </a:lnTo>
                <a:lnTo>
                  <a:pt x="464" y="219"/>
                </a:lnTo>
                <a:lnTo>
                  <a:pt x="470" y="214"/>
                </a:lnTo>
                <a:lnTo>
                  <a:pt x="477" y="209"/>
                </a:lnTo>
                <a:lnTo>
                  <a:pt x="485" y="205"/>
                </a:lnTo>
                <a:lnTo>
                  <a:pt x="494" y="201"/>
                </a:lnTo>
                <a:lnTo>
                  <a:pt x="494" y="201"/>
                </a:lnTo>
                <a:close/>
                <a:moveTo>
                  <a:pt x="247" y="342"/>
                </a:moveTo>
                <a:lnTo>
                  <a:pt x="247" y="342"/>
                </a:lnTo>
                <a:lnTo>
                  <a:pt x="238" y="342"/>
                </a:lnTo>
                <a:lnTo>
                  <a:pt x="229" y="340"/>
                </a:lnTo>
                <a:lnTo>
                  <a:pt x="220" y="338"/>
                </a:lnTo>
                <a:lnTo>
                  <a:pt x="210" y="334"/>
                </a:lnTo>
                <a:lnTo>
                  <a:pt x="203" y="330"/>
                </a:lnTo>
                <a:lnTo>
                  <a:pt x="195" y="327"/>
                </a:lnTo>
                <a:lnTo>
                  <a:pt x="188" y="321"/>
                </a:lnTo>
                <a:lnTo>
                  <a:pt x="182" y="315"/>
                </a:lnTo>
                <a:lnTo>
                  <a:pt x="175" y="308"/>
                </a:lnTo>
                <a:lnTo>
                  <a:pt x="170" y="300"/>
                </a:lnTo>
                <a:lnTo>
                  <a:pt x="165" y="293"/>
                </a:lnTo>
                <a:lnTo>
                  <a:pt x="161" y="285"/>
                </a:lnTo>
                <a:lnTo>
                  <a:pt x="158" y="277"/>
                </a:lnTo>
                <a:lnTo>
                  <a:pt x="156" y="268"/>
                </a:lnTo>
                <a:lnTo>
                  <a:pt x="154" y="259"/>
                </a:lnTo>
                <a:lnTo>
                  <a:pt x="154" y="248"/>
                </a:lnTo>
                <a:lnTo>
                  <a:pt x="154" y="248"/>
                </a:lnTo>
                <a:lnTo>
                  <a:pt x="154" y="239"/>
                </a:lnTo>
                <a:lnTo>
                  <a:pt x="156" y="230"/>
                </a:lnTo>
                <a:lnTo>
                  <a:pt x="158" y="221"/>
                </a:lnTo>
                <a:lnTo>
                  <a:pt x="161" y="212"/>
                </a:lnTo>
                <a:lnTo>
                  <a:pt x="165" y="204"/>
                </a:lnTo>
                <a:lnTo>
                  <a:pt x="170" y="196"/>
                </a:lnTo>
                <a:lnTo>
                  <a:pt x="175" y="189"/>
                </a:lnTo>
                <a:lnTo>
                  <a:pt x="182" y="183"/>
                </a:lnTo>
                <a:lnTo>
                  <a:pt x="188" y="176"/>
                </a:lnTo>
                <a:lnTo>
                  <a:pt x="195" y="171"/>
                </a:lnTo>
                <a:lnTo>
                  <a:pt x="203" y="166"/>
                </a:lnTo>
                <a:lnTo>
                  <a:pt x="210" y="162"/>
                </a:lnTo>
                <a:lnTo>
                  <a:pt x="220" y="159"/>
                </a:lnTo>
                <a:lnTo>
                  <a:pt x="229" y="157"/>
                </a:lnTo>
                <a:lnTo>
                  <a:pt x="238" y="155"/>
                </a:lnTo>
                <a:lnTo>
                  <a:pt x="247" y="155"/>
                </a:lnTo>
                <a:lnTo>
                  <a:pt x="247" y="155"/>
                </a:lnTo>
                <a:lnTo>
                  <a:pt x="258" y="155"/>
                </a:lnTo>
                <a:lnTo>
                  <a:pt x="267" y="157"/>
                </a:lnTo>
                <a:lnTo>
                  <a:pt x="276" y="159"/>
                </a:lnTo>
                <a:lnTo>
                  <a:pt x="284" y="162"/>
                </a:lnTo>
                <a:lnTo>
                  <a:pt x="291" y="166"/>
                </a:lnTo>
                <a:lnTo>
                  <a:pt x="299" y="171"/>
                </a:lnTo>
                <a:lnTo>
                  <a:pt x="307" y="176"/>
                </a:lnTo>
                <a:lnTo>
                  <a:pt x="314" y="183"/>
                </a:lnTo>
                <a:lnTo>
                  <a:pt x="320" y="189"/>
                </a:lnTo>
                <a:lnTo>
                  <a:pt x="325" y="196"/>
                </a:lnTo>
                <a:lnTo>
                  <a:pt x="329" y="204"/>
                </a:lnTo>
                <a:lnTo>
                  <a:pt x="333" y="212"/>
                </a:lnTo>
                <a:lnTo>
                  <a:pt x="337" y="221"/>
                </a:lnTo>
                <a:lnTo>
                  <a:pt x="338" y="230"/>
                </a:lnTo>
                <a:lnTo>
                  <a:pt x="341" y="239"/>
                </a:lnTo>
                <a:lnTo>
                  <a:pt x="341" y="248"/>
                </a:lnTo>
                <a:lnTo>
                  <a:pt x="341" y="248"/>
                </a:lnTo>
                <a:lnTo>
                  <a:pt x="341" y="259"/>
                </a:lnTo>
                <a:lnTo>
                  <a:pt x="338" y="268"/>
                </a:lnTo>
                <a:lnTo>
                  <a:pt x="337" y="277"/>
                </a:lnTo>
                <a:lnTo>
                  <a:pt x="333" y="285"/>
                </a:lnTo>
                <a:lnTo>
                  <a:pt x="329" y="293"/>
                </a:lnTo>
                <a:lnTo>
                  <a:pt x="325" y="300"/>
                </a:lnTo>
                <a:lnTo>
                  <a:pt x="320" y="308"/>
                </a:lnTo>
                <a:lnTo>
                  <a:pt x="314" y="315"/>
                </a:lnTo>
                <a:lnTo>
                  <a:pt x="307" y="321"/>
                </a:lnTo>
                <a:lnTo>
                  <a:pt x="299" y="327"/>
                </a:lnTo>
                <a:lnTo>
                  <a:pt x="291" y="330"/>
                </a:lnTo>
                <a:lnTo>
                  <a:pt x="284" y="334"/>
                </a:lnTo>
                <a:lnTo>
                  <a:pt x="276" y="338"/>
                </a:lnTo>
                <a:lnTo>
                  <a:pt x="267" y="340"/>
                </a:lnTo>
                <a:lnTo>
                  <a:pt x="258" y="342"/>
                </a:lnTo>
                <a:lnTo>
                  <a:pt x="247" y="342"/>
                </a:lnTo>
                <a:lnTo>
                  <a:pt x="247" y="342"/>
                </a:lnTo>
                <a:close/>
              </a:path>
            </a:pathLst>
          </a:custGeom>
          <a:solidFill>
            <a:srgbClr val="227C9D">
              <a:alpha val="7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994" y="127775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 name="Group 23"/>
          <p:cNvGrpSpPr/>
          <p:nvPr/>
        </p:nvGrpSpPr>
        <p:grpSpPr>
          <a:xfrm rot="4229437">
            <a:off x="-2590415" y="2141085"/>
            <a:ext cx="5147137" cy="5230130"/>
            <a:chOff x="0" y="0"/>
            <a:chExt cx="11438082" cy="11622510"/>
          </a:xfrm>
        </p:grpSpPr>
        <p:sp>
          <p:nvSpPr>
            <p:cNvPr id="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8"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grpSp>
      <p:sp>
        <p:nvSpPr>
          <p:cNvPr id="10" name="Freeform 21"/>
          <p:cNvSpPr/>
          <p:nvPr/>
        </p:nvSpPr>
        <p:spPr>
          <a:xfrm rot="4229437">
            <a:off x="7254529" y="-1255810"/>
            <a:ext cx="2846856" cy="2846856"/>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0" name="Freeform 25"/>
          <p:cNvSpPr/>
          <p:nvPr/>
        </p:nvSpPr>
        <p:spPr>
          <a:xfrm rot="16200000">
            <a:off x="7557897" y="26758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46" name="Group 45"/>
          <p:cNvGrpSpPr/>
          <p:nvPr/>
        </p:nvGrpSpPr>
        <p:grpSpPr>
          <a:xfrm>
            <a:off x="5520690" y="-2270125"/>
            <a:ext cx="5229860" cy="5147310"/>
            <a:chOff x="8694" y="-3575"/>
            <a:chExt cx="8236" cy="8106"/>
          </a:xfrm>
        </p:grpSpPr>
        <p:grpSp>
          <p:nvGrpSpPr>
            <p:cNvPr id="19" name="Group 19"/>
            <p:cNvGrpSpPr/>
            <p:nvPr/>
          </p:nvGrpSpPr>
          <p:grpSpPr>
            <a:xfrm rot="4229437">
              <a:off x="8759" y="-3640"/>
              <a:ext cx="8106" cy="8236"/>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22"/>
            <p:cNvSpPr/>
            <p:nvPr/>
          </p:nvSpPr>
          <p:spPr>
            <a:xfrm rot="16200000">
              <a:off x="12756" y="-432"/>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8" name="Freeform 23"/>
            <p:cNvSpPr/>
            <p:nvPr/>
          </p:nvSpPr>
          <p:spPr>
            <a:xfrm rot="16200000">
              <a:off x="13609" y="-432"/>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Freeform 24"/>
            <p:cNvSpPr/>
            <p:nvPr/>
          </p:nvSpPr>
          <p:spPr>
            <a:xfrm flipH="1" flipV="1">
              <a:off x="14462" y="-432"/>
              <a:ext cx="853" cy="853"/>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1" name="Freeform 26"/>
            <p:cNvSpPr/>
            <p:nvPr/>
          </p:nvSpPr>
          <p:spPr>
            <a:xfrm rot="16200000">
              <a:off x="12756" y="421"/>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sp>
        <p:nvSpPr>
          <p:cNvPr id="42" name="Freeform 27"/>
          <p:cNvSpPr/>
          <p:nvPr/>
        </p:nvSpPr>
        <p:spPr>
          <a:xfrm>
            <a:off x="8641705" y="80948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3" name="Freeform 28"/>
          <p:cNvSpPr/>
          <p:nvPr/>
        </p:nvSpPr>
        <p:spPr>
          <a:xfrm rot="5400000">
            <a:off x="9183610" y="26758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4" name="Freeform 29"/>
          <p:cNvSpPr/>
          <p:nvPr/>
        </p:nvSpPr>
        <p:spPr>
          <a:xfrm rot="5400000" flipH="1" flipV="1">
            <a:off x="9183610" y="809489"/>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0"/>
          <p:cNvSpPr/>
          <p:nvPr/>
        </p:nvSpPr>
        <p:spPr>
          <a:xfrm rot="5400000">
            <a:off x="-299402" y="298931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13"/>
          <p:cNvSpPr/>
          <p:nvPr/>
        </p:nvSpPr>
        <p:spPr>
          <a:xfrm rot="5400000">
            <a:off x="-304165" y="408740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14"/>
          <p:cNvSpPr/>
          <p:nvPr/>
        </p:nvSpPr>
        <p:spPr>
          <a:xfrm rot="10800000">
            <a:off x="139949" y="415598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15"/>
          <p:cNvSpPr/>
          <p:nvPr/>
        </p:nvSpPr>
        <p:spPr>
          <a:xfrm rot="5400000">
            <a:off x="237739" y="462199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5" name="Freeform 19"/>
          <p:cNvSpPr/>
          <p:nvPr/>
        </p:nvSpPr>
        <p:spPr>
          <a:xfrm rot="16200000">
            <a:off x="-36729" y="353171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4" name="Group 23"/>
          <p:cNvGrpSpPr/>
          <p:nvPr/>
        </p:nvGrpSpPr>
        <p:grpSpPr>
          <a:xfrm rot="4229437">
            <a:off x="-932430" y="-3092585"/>
            <a:ext cx="5147137" cy="5230130"/>
            <a:chOff x="0" y="0"/>
            <a:chExt cx="11438082" cy="11622510"/>
          </a:xfrm>
        </p:grpSpPr>
        <p:sp>
          <p:nvSpPr>
            <p:cNvPr id="12"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3"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1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grpSp>
      <p:grpSp>
        <p:nvGrpSpPr>
          <p:cNvPr id="15" name="Group 23"/>
          <p:cNvGrpSpPr/>
          <p:nvPr/>
        </p:nvGrpSpPr>
        <p:grpSpPr>
          <a:xfrm rot="20429437">
            <a:off x="6023360" y="676775"/>
            <a:ext cx="5147137" cy="5230130"/>
            <a:chOff x="0" y="0"/>
            <a:chExt cx="11438082" cy="11622510"/>
          </a:xfrm>
        </p:grpSpPr>
        <p:sp>
          <p:nvSpPr>
            <p:cNvPr id="1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0"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3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grpSp>
      <p:sp>
        <p:nvSpPr>
          <p:cNvPr id="47" name="Freeform 18"/>
          <p:cNvSpPr/>
          <p:nvPr/>
        </p:nvSpPr>
        <p:spPr>
          <a:xfrm>
            <a:off x="1764312" y="135130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68" name="Фигура"/>
          <p:cNvSpPr/>
          <p:nvPr/>
        </p:nvSpPr>
        <p:spPr>
          <a:xfrm rot="10800000">
            <a:off x="1435100" y="2406650"/>
            <a:ext cx="1376045" cy="3566795"/>
          </a:xfrm>
          <a:custGeom>
            <a:avLst/>
            <a:gdLst/>
            <a:ahLst/>
            <a:cxnLst>
              <a:cxn ang="0">
                <a:pos x="wd2" y="hd2"/>
              </a:cxn>
              <a:cxn ang="5400000">
                <a:pos x="wd2" y="hd2"/>
              </a:cxn>
              <a:cxn ang="10800000">
                <a:pos x="wd2" y="hd2"/>
              </a:cxn>
              <a:cxn ang="16200000">
                <a:pos x="wd2" y="hd2"/>
              </a:cxn>
            </a:cxnLst>
            <a:rect l="0" t="0" r="r" b="b"/>
            <a:pathLst>
              <a:path w="21494" h="21550" extrusionOk="0">
                <a:moveTo>
                  <a:pt x="6688" y="0"/>
                </a:moveTo>
                <a:cubicBezTo>
                  <a:pt x="6599" y="0"/>
                  <a:pt x="6510" y="21"/>
                  <a:pt x="6442" y="65"/>
                </a:cubicBezTo>
                <a:cubicBezTo>
                  <a:pt x="6306" y="152"/>
                  <a:pt x="6306" y="293"/>
                  <a:pt x="6442" y="380"/>
                </a:cubicBezTo>
                <a:cubicBezTo>
                  <a:pt x="6578" y="466"/>
                  <a:pt x="6799" y="466"/>
                  <a:pt x="6934" y="380"/>
                </a:cubicBezTo>
                <a:cubicBezTo>
                  <a:pt x="7070" y="293"/>
                  <a:pt x="7070" y="152"/>
                  <a:pt x="6934" y="65"/>
                </a:cubicBezTo>
                <a:cubicBezTo>
                  <a:pt x="6867" y="21"/>
                  <a:pt x="6777" y="0"/>
                  <a:pt x="6688" y="0"/>
                </a:cubicBezTo>
                <a:close/>
                <a:moveTo>
                  <a:pt x="8723" y="0"/>
                </a:moveTo>
                <a:cubicBezTo>
                  <a:pt x="8634" y="0"/>
                  <a:pt x="8545" y="21"/>
                  <a:pt x="8477" y="65"/>
                </a:cubicBezTo>
                <a:cubicBezTo>
                  <a:pt x="8341" y="152"/>
                  <a:pt x="8341" y="293"/>
                  <a:pt x="8477" y="380"/>
                </a:cubicBezTo>
                <a:cubicBezTo>
                  <a:pt x="8613" y="466"/>
                  <a:pt x="8833" y="466"/>
                  <a:pt x="8969" y="380"/>
                </a:cubicBezTo>
                <a:cubicBezTo>
                  <a:pt x="9105" y="293"/>
                  <a:pt x="9105" y="152"/>
                  <a:pt x="8969" y="65"/>
                </a:cubicBezTo>
                <a:cubicBezTo>
                  <a:pt x="8901" y="21"/>
                  <a:pt x="8812" y="0"/>
                  <a:pt x="8723" y="0"/>
                </a:cubicBezTo>
                <a:close/>
                <a:moveTo>
                  <a:pt x="10758" y="0"/>
                </a:moveTo>
                <a:cubicBezTo>
                  <a:pt x="10669" y="0"/>
                  <a:pt x="10579" y="21"/>
                  <a:pt x="10512" y="65"/>
                </a:cubicBezTo>
                <a:cubicBezTo>
                  <a:pt x="10376" y="152"/>
                  <a:pt x="10376" y="293"/>
                  <a:pt x="10512" y="380"/>
                </a:cubicBezTo>
                <a:cubicBezTo>
                  <a:pt x="10647" y="466"/>
                  <a:pt x="10868" y="466"/>
                  <a:pt x="11004" y="380"/>
                </a:cubicBezTo>
                <a:cubicBezTo>
                  <a:pt x="11139" y="293"/>
                  <a:pt x="11139" y="152"/>
                  <a:pt x="11004" y="65"/>
                </a:cubicBezTo>
                <a:cubicBezTo>
                  <a:pt x="10936" y="21"/>
                  <a:pt x="10847" y="0"/>
                  <a:pt x="10758" y="0"/>
                </a:cubicBezTo>
                <a:close/>
                <a:moveTo>
                  <a:pt x="12792" y="0"/>
                </a:moveTo>
                <a:cubicBezTo>
                  <a:pt x="12703" y="0"/>
                  <a:pt x="12614" y="21"/>
                  <a:pt x="12546" y="65"/>
                </a:cubicBezTo>
                <a:cubicBezTo>
                  <a:pt x="12410" y="152"/>
                  <a:pt x="12410" y="293"/>
                  <a:pt x="12546" y="380"/>
                </a:cubicBezTo>
                <a:cubicBezTo>
                  <a:pt x="12682" y="466"/>
                  <a:pt x="12903" y="466"/>
                  <a:pt x="13038" y="380"/>
                </a:cubicBezTo>
                <a:cubicBezTo>
                  <a:pt x="13174" y="293"/>
                  <a:pt x="13174" y="152"/>
                  <a:pt x="13038" y="65"/>
                </a:cubicBezTo>
                <a:cubicBezTo>
                  <a:pt x="12970" y="21"/>
                  <a:pt x="12881" y="0"/>
                  <a:pt x="12792" y="0"/>
                </a:cubicBezTo>
                <a:close/>
                <a:moveTo>
                  <a:pt x="14827" y="0"/>
                </a:moveTo>
                <a:cubicBezTo>
                  <a:pt x="14738" y="0"/>
                  <a:pt x="14649" y="21"/>
                  <a:pt x="14581" y="65"/>
                </a:cubicBezTo>
                <a:cubicBezTo>
                  <a:pt x="14445" y="152"/>
                  <a:pt x="14445" y="293"/>
                  <a:pt x="14581" y="380"/>
                </a:cubicBezTo>
                <a:cubicBezTo>
                  <a:pt x="14717" y="466"/>
                  <a:pt x="14937" y="466"/>
                  <a:pt x="15073" y="380"/>
                </a:cubicBezTo>
                <a:cubicBezTo>
                  <a:pt x="15209" y="293"/>
                  <a:pt x="15209" y="152"/>
                  <a:pt x="15073" y="65"/>
                </a:cubicBezTo>
                <a:cubicBezTo>
                  <a:pt x="15005" y="21"/>
                  <a:pt x="14916" y="0"/>
                  <a:pt x="14827" y="0"/>
                </a:cubicBezTo>
                <a:close/>
                <a:moveTo>
                  <a:pt x="6688" y="1091"/>
                </a:moveTo>
                <a:cubicBezTo>
                  <a:pt x="6549" y="1091"/>
                  <a:pt x="6410" y="1125"/>
                  <a:pt x="6303" y="1193"/>
                </a:cubicBezTo>
                <a:cubicBezTo>
                  <a:pt x="6091" y="1329"/>
                  <a:pt x="6091" y="1550"/>
                  <a:pt x="6303" y="1686"/>
                </a:cubicBezTo>
                <a:cubicBezTo>
                  <a:pt x="6516" y="1821"/>
                  <a:pt x="6861" y="1821"/>
                  <a:pt x="7073" y="1686"/>
                </a:cubicBezTo>
                <a:cubicBezTo>
                  <a:pt x="7286" y="1550"/>
                  <a:pt x="7286" y="1329"/>
                  <a:pt x="7073" y="1193"/>
                </a:cubicBezTo>
                <a:cubicBezTo>
                  <a:pt x="6967" y="1125"/>
                  <a:pt x="6828" y="1091"/>
                  <a:pt x="6688" y="1091"/>
                </a:cubicBezTo>
                <a:close/>
                <a:moveTo>
                  <a:pt x="8723" y="1091"/>
                </a:moveTo>
                <a:cubicBezTo>
                  <a:pt x="8688" y="1091"/>
                  <a:pt x="8654" y="1093"/>
                  <a:pt x="8619" y="1097"/>
                </a:cubicBezTo>
                <a:cubicBezTo>
                  <a:pt x="8516" y="1110"/>
                  <a:pt x="8418" y="1142"/>
                  <a:pt x="8338" y="1193"/>
                </a:cubicBezTo>
                <a:cubicBezTo>
                  <a:pt x="8126" y="1329"/>
                  <a:pt x="8126" y="1550"/>
                  <a:pt x="8338" y="1686"/>
                </a:cubicBezTo>
                <a:cubicBezTo>
                  <a:pt x="8444" y="1754"/>
                  <a:pt x="8584" y="1787"/>
                  <a:pt x="8723" y="1787"/>
                </a:cubicBezTo>
                <a:cubicBezTo>
                  <a:pt x="8862" y="1787"/>
                  <a:pt x="9002" y="1754"/>
                  <a:pt x="9108" y="1686"/>
                </a:cubicBezTo>
                <a:cubicBezTo>
                  <a:pt x="9320" y="1550"/>
                  <a:pt x="9320" y="1329"/>
                  <a:pt x="9108" y="1193"/>
                </a:cubicBezTo>
                <a:cubicBezTo>
                  <a:pt x="9002" y="1125"/>
                  <a:pt x="8862" y="1091"/>
                  <a:pt x="8723" y="1091"/>
                </a:cubicBezTo>
                <a:close/>
                <a:moveTo>
                  <a:pt x="10758" y="1091"/>
                </a:moveTo>
                <a:cubicBezTo>
                  <a:pt x="10723" y="1091"/>
                  <a:pt x="10688" y="1093"/>
                  <a:pt x="10654" y="1097"/>
                </a:cubicBezTo>
                <a:cubicBezTo>
                  <a:pt x="10551" y="1110"/>
                  <a:pt x="10452" y="1142"/>
                  <a:pt x="10373" y="1193"/>
                </a:cubicBezTo>
                <a:cubicBezTo>
                  <a:pt x="10160" y="1329"/>
                  <a:pt x="10160" y="1550"/>
                  <a:pt x="10373" y="1686"/>
                </a:cubicBezTo>
                <a:cubicBezTo>
                  <a:pt x="10479" y="1754"/>
                  <a:pt x="10618" y="1787"/>
                  <a:pt x="10758" y="1787"/>
                </a:cubicBezTo>
                <a:cubicBezTo>
                  <a:pt x="10897" y="1787"/>
                  <a:pt x="11036" y="1754"/>
                  <a:pt x="11143" y="1686"/>
                </a:cubicBezTo>
                <a:cubicBezTo>
                  <a:pt x="11355" y="1550"/>
                  <a:pt x="11355" y="1329"/>
                  <a:pt x="11143" y="1193"/>
                </a:cubicBezTo>
                <a:cubicBezTo>
                  <a:pt x="11036" y="1125"/>
                  <a:pt x="10897" y="1091"/>
                  <a:pt x="10758" y="1091"/>
                </a:cubicBezTo>
                <a:close/>
                <a:moveTo>
                  <a:pt x="12792" y="1091"/>
                </a:moveTo>
                <a:cubicBezTo>
                  <a:pt x="12757" y="1091"/>
                  <a:pt x="12723" y="1093"/>
                  <a:pt x="12689" y="1097"/>
                </a:cubicBezTo>
                <a:cubicBezTo>
                  <a:pt x="12586" y="1110"/>
                  <a:pt x="12487" y="1142"/>
                  <a:pt x="12407" y="1193"/>
                </a:cubicBezTo>
                <a:cubicBezTo>
                  <a:pt x="12195" y="1329"/>
                  <a:pt x="12195" y="1550"/>
                  <a:pt x="12407" y="1686"/>
                </a:cubicBezTo>
                <a:cubicBezTo>
                  <a:pt x="12513" y="1754"/>
                  <a:pt x="12653" y="1787"/>
                  <a:pt x="12792" y="1787"/>
                </a:cubicBezTo>
                <a:cubicBezTo>
                  <a:pt x="12931" y="1787"/>
                  <a:pt x="13071" y="1754"/>
                  <a:pt x="13177" y="1686"/>
                </a:cubicBezTo>
                <a:cubicBezTo>
                  <a:pt x="13390" y="1550"/>
                  <a:pt x="13390" y="1329"/>
                  <a:pt x="13177" y="1193"/>
                </a:cubicBezTo>
                <a:cubicBezTo>
                  <a:pt x="13071" y="1125"/>
                  <a:pt x="12931" y="1091"/>
                  <a:pt x="12792" y="1091"/>
                </a:cubicBezTo>
                <a:close/>
                <a:moveTo>
                  <a:pt x="14827" y="1091"/>
                </a:moveTo>
                <a:cubicBezTo>
                  <a:pt x="14792" y="1091"/>
                  <a:pt x="14758" y="1093"/>
                  <a:pt x="14723" y="1097"/>
                </a:cubicBezTo>
                <a:cubicBezTo>
                  <a:pt x="14620" y="1110"/>
                  <a:pt x="14521" y="1142"/>
                  <a:pt x="14442" y="1193"/>
                </a:cubicBezTo>
                <a:cubicBezTo>
                  <a:pt x="14229" y="1329"/>
                  <a:pt x="14229" y="1550"/>
                  <a:pt x="14442" y="1686"/>
                </a:cubicBezTo>
                <a:cubicBezTo>
                  <a:pt x="14548" y="1754"/>
                  <a:pt x="14688" y="1787"/>
                  <a:pt x="14827" y="1787"/>
                </a:cubicBezTo>
                <a:cubicBezTo>
                  <a:pt x="14966" y="1787"/>
                  <a:pt x="15106" y="1754"/>
                  <a:pt x="15212" y="1686"/>
                </a:cubicBezTo>
                <a:cubicBezTo>
                  <a:pt x="15424" y="1550"/>
                  <a:pt x="15424" y="1329"/>
                  <a:pt x="15212" y="1193"/>
                </a:cubicBezTo>
                <a:cubicBezTo>
                  <a:pt x="15106" y="1125"/>
                  <a:pt x="14966" y="1091"/>
                  <a:pt x="14827" y="1091"/>
                </a:cubicBezTo>
                <a:close/>
                <a:moveTo>
                  <a:pt x="6688" y="2258"/>
                </a:moveTo>
                <a:cubicBezTo>
                  <a:pt x="6529" y="2258"/>
                  <a:pt x="6369" y="2297"/>
                  <a:pt x="6248" y="2375"/>
                </a:cubicBezTo>
                <a:cubicBezTo>
                  <a:pt x="6005" y="2530"/>
                  <a:pt x="6005" y="2782"/>
                  <a:pt x="6248" y="2937"/>
                </a:cubicBezTo>
                <a:cubicBezTo>
                  <a:pt x="6491" y="3093"/>
                  <a:pt x="6886" y="3093"/>
                  <a:pt x="7129" y="2937"/>
                </a:cubicBezTo>
                <a:cubicBezTo>
                  <a:pt x="7372" y="2782"/>
                  <a:pt x="7372" y="2530"/>
                  <a:pt x="7129" y="2375"/>
                </a:cubicBezTo>
                <a:cubicBezTo>
                  <a:pt x="7007" y="2297"/>
                  <a:pt x="6848" y="2258"/>
                  <a:pt x="6688" y="2258"/>
                </a:cubicBezTo>
                <a:close/>
                <a:moveTo>
                  <a:pt x="8723" y="2258"/>
                </a:moveTo>
                <a:cubicBezTo>
                  <a:pt x="8564" y="2258"/>
                  <a:pt x="8404" y="2297"/>
                  <a:pt x="8283" y="2375"/>
                </a:cubicBezTo>
                <a:cubicBezTo>
                  <a:pt x="8040" y="2530"/>
                  <a:pt x="8040" y="2782"/>
                  <a:pt x="8283" y="2937"/>
                </a:cubicBezTo>
                <a:cubicBezTo>
                  <a:pt x="8526" y="3093"/>
                  <a:pt x="8920" y="3093"/>
                  <a:pt x="9163" y="2937"/>
                </a:cubicBezTo>
                <a:cubicBezTo>
                  <a:pt x="9406" y="2782"/>
                  <a:pt x="9406" y="2530"/>
                  <a:pt x="9163" y="2375"/>
                </a:cubicBezTo>
                <a:cubicBezTo>
                  <a:pt x="9042" y="2297"/>
                  <a:pt x="8882" y="2258"/>
                  <a:pt x="8723" y="2258"/>
                </a:cubicBezTo>
                <a:close/>
                <a:moveTo>
                  <a:pt x="10758" y="2258"/>
                </a:moveTo>
                <a:cubicBezTo>
                  <a:pt x="10598" y="2258"/>
                  <a:pt x="10439" y="2297"/>
                  <a:pt x="10317" y="2375"/>
                </a:cubicBezTo>
                <a:cubicBezTo>
                  <a:pt x="10074" y="2530"/>
                  <a:pt x="10074" y="2782"/>
                  <a:pt x="10317" y="2937"/>
                </a:cubicBezTo>
                <a:cubicBezTo>
                  <a:pt x="10560" y="3093"/>
                  <a:pt x="10955" y="3093"/>
                  <a:pt x="11198" y="2937"/>
                </a:cubicBezTo>
                <a:cubicBezTo>
                  <a:pt x="11441" y="2782"/>
                  <a:pt x="11441" y="2530"/>
                  <a:pt x="11198" y="2375"/>
                </a:cubicBezTo>
                <a:cubicBezTo>
                  <a:pt x="11076" y="2297"/>
                  <a:pt x="10917" y="2258"/>
                  <a:pt x="10758" y="2258"/>
                </a:cubicBezTo>
                <a:close/>
                <a:moveTo>
                  <a:pt x="12792" y="2258"/>
                </a:moveTo>
                <a:cubicBezTo>
                  <a:pt x="12633" y="2258"/>
                  <a:pt x="12473" y="2297"/>
                  <a:pt x="12352" y="2375"/>
                </a:cubicBezTo>
                <a:cubicBezTo>
                  <a:pt x="12109" y="2530"/>
                  <a:pt x="12109" y="2782"/>
                  <a:pt x="12352" y="2937"/>
                </a:cubicBezTo>
                <a:cubicBezTo>
                  <a:pt x="12595" y="3093"/>
                  <a:pt x="12990" y="3093"/>
                  <a:pt x="13233" y="2937"/>
                </a:cubicBezTo>
                <a:cubicBezTo>
                  <a:pt x="13476" y="2782"/>
                  <a:pt x="13476" y="2530"/>
                  <a:pt x="13233" y="2375"/>
                </a:cubicBezTo>
                <a:cubicBezTo>
                  <a:pt x="13111" y="2297"/>
                  <a:pt x="12951" y="2258"/>
                  <a:pt x="12792" y="2258"/>
                </a:cubicBezTo>
                <a:close/>
                <a:moveTo>
                  <a:pt x="14827" y="2258"/>
                </a:moveTo>
                <a:cubicBezTo>
                  <a:pt x="14668" y="2258"/>
                  <a:pt x="14508" y="2297"/>
                  <a:pt x="14386" y="2375"/>
                </a:cubicBezTo>
                <a:cubicBezTo>
                  <a:pt x="14143" y="2530"/>
                  <a:pt x="14143" y="2782"/>
                  <a:pt x="14386" y="2937"/>
                </a:cubicBezTo>
                <a:cubicBezTo>
                  <a:pt x="14629" y="3093"/>
                  <a:pt x="15024" y="3093"/>
                  <a:pt x="15267" y="2937"/>
                </a:cubicBezTo>
                <a:cubicBezTo>
                  <a:pt x="15510" y="2782"/>
                  <a:pt x="15510" y="2530"/>
                  <a:pt x="15267" y="2375"/>
                </a:cubicBezTo>
                <a:cubicBezTo>
                  <a:pt x="15146" y="2297"/>
                  <a:pt x="14986" y="2258"/>
                  <a:pt x="14827" y="2258"/>
                </a:cubicBezTo>
                <a:close/>
                <a:moveTo>
                  <a:pt x="6707" y="3439"/>
                </a:moveTo>
                <a:cubicBezTo>
                  <a:pt x="6529" y="3439"/>
                  <a:pt x="6350" y="3483"/>
                  <a:pt x="6214" y="3570"/>
                </a:cubicBezTo>
                <a:cubicBezTo>
                  <a:pt x="5941" y="3744"/>
                  <a:pt x="5941" y="4027"/>
                  <a:pt x="6214" y="4201"/>
                </a:cubicBezTo>
                <a:cubicBezTo>
                  <a:pt x="6486" y="4375"/>
                  <a:pt x="6928" y="4375"/>
                  <a:pt x="7201" y="4201"/>
                </a:cubicBezTo>
                <a:cubicBezTo>
                  <a:pt x="7473" y="4027"/>
                  <a:pt x="7473" y="3744"/>
                  <a:pt x="7201" y="3570"/>
                </a:cubicBezTo>
                <a:cubicBezTo>
                  <a:pt x="7064" y="3483"/>
                  <a:pt x="6886" y="3439"/>
                  <a:pt x="6707" y="3439"/>
                </a:cubicBezTo>
                <a:close/>
                <a:moveTo>
                  <a:pt x="8742" y="3439"/>
                </a:moveTo>
                <a:cubicBezTo>
                  <a:pt x="8563" y="3439"/>
                  <a:pt x="8385" y="3483"/>
                  <a:pt x="8248" y="3570"/>
                </a:cubicBezTo>
                <a:cubicBezTo>
                  <a:pt x="7976" y="3744"/>
                  <a:pt x="7976" y="4027"/>
                  <a:pt x="8248" y="4201"/>
                </a:cubicBezTo>
                <a:cubicBezTo>
                  <a:pt x="8521" y="4375"/>
                  <a:pt x="8963" y="4375"/>
                  <a:pt x="9235" y="4201"/>
                </a:cubicBezTo>
                <a:cubicBezTo>
                  <a:pt x="9508" y="4027"/>
                  <a:pt x="9508" y="3744"/>
                  <a:pt x="9235" y="3570"/>
                </a:cubicBezTo>
                <a:cubicBezTo>
                  <a:pt x="9099" y="3483"/>
                  <a:pt x="8920" y="3439"/>
                  <a:pt x="8742" y="3439"/>
                </a:cubicBezTo>
                <a:close/>
                <a:moveTo>
                  <a:pt x="10776" y="3439"/>
                </a:moveTo>
                <a:cubicBezTo>
                  <a:pt x="10598" y="3439"/>
                  <a:pt x="10419" y="3483"/>
                  <a:pt x="10283" y="3570"/>
                </a:cubicBezTo>
                <a:cubicBezTo>
                  <a:pt x="10011" y="3744"/>
                  <a:pt x="10011" y="4027"/>
                  <a:pt x="10283" y="4201"/>
                </a:cubicBezTo>
                <a:cubicBezTo>
                  <a:pt x="10556" y="4375"/>
                  <a:pt x="10997" y="4375"/>
                  <a:pt x="11270" y="4201"/>
                </a:cubicBezTo>
                <a:cubicBezTo>
                  <a:pt x="11542" y="4027"/>
                  <a:pt x="11542" y="3744"/>
                  <a:pt x="11270" y="3570"/>
                </a:cubicBezTo>
                <a:cubicBezTo>
                  <a:pt x="11134" y="3483"/>
                  <a:pt x="10955" y="3439"/>
                  <a:pt x="10776" y="3439"/>
                </a:cubicBezTo>
                <a:close/>
                <a:moveTo>
                  <a:pt x="12792" y="3439"/>
                </a:moveTo>
                <a:cubicBezTo>
                  <a:pt x="12614" y="3439"/>
                  <a:pt x="12435" y="3483"/>
                  <a:pt x="12299" y="3570"/>
                </a:cubicBezTo>
                <a:cubicBezTo>
                  <a:pt x="12026" y="3744"/>
                  <a:pt x="12026" y="4027"/>
                  <a:pt x="12299" y="4201"/>
                </a:cubicBezTo>
                <a:cubicBezTo>
                  <a:pt x="12571" y="4375"/>
                  <a:pt x="13013" y="4375"/>
                  <a:pt x="13286" y="4201"/>
                </a:cubicBezTo>
                <a:cubicBezTo>
                  <a:pt x="13558" y="4027"/>
                  <a:pt x="13558" y="3744"/>
                  <a:pt x="13286" y="3570"/>
                </a:cubicBezTo>
                <a:cubicBezTo>
                  <a:pt x="13149" y="3483"/>
                  <a:pt x="12971" y="3439"/>
                  <a:pt x="12792" y="3439"/>
                </a:cubicBezTo>
                <a:close/>
                <a:moveTo>
                  <a:pt x="14827" y="3439"/>
                </a:moveTo>
                <a:cubicBezTo>
                  <a:pt x="14648" y="3439"/>
                  <a:pt x="14470" y="3483"/>
                  <a:pt x="14333" y="3570"/>
                </a:cubicBezTo>
                <a:cubicBezTo>
                  <a:pt x="14061" y="3744"/>
                  <a:pt x="14061" y="4027"/>
                  <a:pt x="14333" y="4201"/>
                </a:cubicBezTo>
                <a:cubicBezTo>
                  <a:pt x="14606" y="4375"/>
                  <a:pt x="15048" y="4375"/>
                  <a:pt x="15320" y="4201"/>
                </a:cubicBezTo>
                <a:cubicBezTo>
                  <a:pt x="15593" y="4027"/>
                  <a:pt x="15593" y="3744"/>
                  <a:pt x="15320" y="3570"/>
                </a:cubicBezTo>
                <a:cubicBezTo>
                  <a:pt x="15184" y="3483"/>
                  <a:pt x="15005" y="3439"/>
                  <a:pt x="14827" y="3439"/>
                </a:cubicBezTo>
                <a:close/>
                <a:moveTo>
                  <a:pt x="6688" y="4603"/>
                </a:moveTo>
                <a:cubicBezTo>
                  <a:pt x="6484" y="4603"/>
                  <a:pt x="6279" y="4653"/>
                  <a:pt x="6123" y="4752"/>
                </a:cubicBezTo>
                <a:cubicBezTo>
                  <a:pt x="5811" y="4952"/>
                  <a:pt x="5811" y="5276"/>
                  <a:pt x="6123" y="5476"/>
                </a:cubicBezTo>
                <a:cubicBezTo>
                  <a:pt x="6436" y="5676"/>
                  <a:pt x="6941" y="5676"/>
                  <a:pt x="7254" y="5476"/>
                </a:cubicBezTo>
                <a:cubicBezTo>
                  <a:pt x="7566" y="5276"/>
                  <a:pt x="7566" y="4952"/>
                  <a:pt x="7254" y="4752"/>
                </a:cubicBezTo>
                <a:cubicBezTo>
                  <a:pt x="7097" y="4653"/>
                  <a:pt x="6893" y="4603"/>
                  <a:pt x="6688" y="4603"/>
                </a:cubicBezTo>
                <a:close/>
                <a:moveTo>
                  <a:pt x="8723" y="4603"/>
                </a:moveTo>
                <a:cubicBezTo>
                  <a:pt x="8518" y="4603"/>
                  <a:pt x="8314" y="4653"/>
                  <a:pt x="8158" y="4752"/>
                </a:cubicBezTo>
                <a:cubicBezTo>
                  <a:pt x="7845" y="4952"/>
                  <a:pt x="7845" y="5276"/>
                  <a:pt x="8158" y="5476"/>
                </a:cubicBezTo>
                <a:cubicBezTo>
                  <a:pt x="8470" y="5676"/>
                  <a:pt x="8976" y="5676"/>
                  <a:pt x="9288" y="5476"/>
                </a:cubicBezTo>
                <a:cubicBezTo>
                  <a:pt x="9601" y="5276"/>
                  <a:pt x="9601" y="4952"/>
                  <a:pt x="9288" y="4752"/>
                </a:cubicBezTo>
                <a:cubicBezTo>
                  <a:pt x="9132" y="4653"/>
                  <a:pt x="8928" y="4603"/>
                  <a:pt x="8723" y="4603"/>
                </a:cubicBezTo>
                <a:close/>
                <a:moveTo>
                  <a:pt x="10758" y="4603"/>
                </a:moveTo>
                <a:cubicBezTo>
                  <a:pt x="10553" y="4603"/>
                  <a:pt x="10349" y="4653"/>
                  <a:pt x="10192" y="4752"/>
                </a:cubicBezTo>
                <a:cubicBezTo>
                  <a:pt x="9880" y="4952"/>
                  <a:pt x="9880" y="5276"/>
                  <a:pt x="10192" y="5476"/>
                </a:cubicBezTo>
                <a:cubicBezTo>
                  <a:pt x="10505" y="5676"/>
                  <a:pt x="11010" y="5676"/>
                  <a:pt x="11323" y="5476"/>
                </a:cubicBezTo>
                <a:cubicBezTo>
                  <a:pt x="11635" y="5276"/>
                  <a:pt x="11635" y="4952"/>
                  <a:pt x="11323" y="4752"/>
                </a:cubicBezTo>
                <a:cubicBezTo>
                  <a:pt x="11167" y="4653"/>
                  <a:pt x="10962" y="4603"/>
                  <a:pt x="10758" y="4603"/>
                </a:cubicBezTo>
                <a:close/>
                <a:moveTo>
                  <a:pt x="12792" y="4603"/>
                </a:moveTo>
                <a:cubicBezTo>
                  <a:pt x="12588" y="4603"/>
                  <a:pt x="12383" y="4653"/>
                  <a:pt x="12227" y="4752"/>
                </a:cubicBezTo>
                <a:cubicBezTo>
                  <a:pt x="11915" y="4952"/>
                  <a:pt x="11915" y="5276"/>
                  <a:pt x="12227" y="5476"/>
                </a:cubicBezTo>
                <a:cubicBezTo>
                  <a:pt x="12539" y="5676"/>
                  <a:pt x="13045" y="5676"/>
                  <a:pt x="13357" y="5476"/>
                </a:cubicBezTo>
                <a:cubicBezTo>
                  <a:pt x="13670" y="5276"/>
                  <a:pt x="13670" y="4952"/>
                  <a:pt x="13357" y="4752"/>
                </a:cubicBezTo>
                <a:cubicBezTo>
                  <a:pt x="13201" y="4653"/>
                  <a:pt x="12997" y="4603"/>
                  <a:pt x="12792" y="4603"/>
                </a:cubicBezTo>
                <a:close/>
                <a:moveTo>
                  <a:pt x="14827" y="4603"/>
                </a:moveTo>
                <a:cubicBezTo>
                  <a:pt x="14622" y="4603"/>
                  <a:pt x="14418" y="4653"/>
                  <a:pt x="14262" y="4752"/>
                </a:cubicBezTo>
                <a:cubicBezTo>
                  <a:pt x="13949" y="4952"/>
                  <a:pt x="13949" y="5276"/>
                  <a:pt x="14262" y="5476"/>
                </a:cubicBezTo>
                <a:cubicBezTo>
                  <a:pt x="14574" y="5676"/>
                  <a:pt x="15080" y="5676"/>
                  <a:pt x="15392" y="5476"/>
                </a:cubicBezTo>
                <a:cubicBezTo>
                  <a:pt x="15704" y="5276"/>
                  <a:pt x="15704" y="4952"/>
                  <a:pt x="15392" y="4752"/>
                </a:cubicBezTo>
                <a:cubicBezTo>
                  <a:pt x="15236" y="4653"/>
                  <a:pt x="15032" y="4603"/>
                  <a:pt x="14827" y="4603"/>
                </a:cubicBezTo>
                <a:close/>
                <a:moveTo>
                  <a:pt x="6688" y="5832"/>
                </a:moveTo>
                <a:cubicBezTo>
                  <a:pt x="6484" y="5832"/>
                  <a:pt x="6279" y="5882"/>
                  <a:pt x="6123" y="5982"/>
                </a:cubicBezTo>
                <a:cubicBezTo>
                  <a:pt x="5811" y="6181"/>
                  <a:pt x="5811" y="6506"/>
                  <a:pt x="6123" y="6705"/>
                </a:cubicBezTo>
                <a:cubicBezTo>
                  <a:pt x="6436" y="6905"/>
                  <a:pt x="6941" y="6905"/>
                  <a:pt x="7254" y="6705"/>
                </a:cubicBezTo>
                <a:cubicBezTo>
                  <a:pt x="7566" y="6506"/>
                  <a:pt x="7566" y="6181"/>
                  <a:pt x="7254" y="5982"/>
                </a:cubicBezTo>
                <a:cubicBezTo>
                  <a:pt x="7097" y="5882"/>
                  <a:pt x="6893" y="5832"/>
                  <a:pt x="6688" y="5832"/>
                </a:cubicBezTo>
                <a:close/>
                <a:moveTo>
                  <a:pt x="8723" y="5832"/>
                </a:moveTo>
                <a:cubicBezTo>
                  <a:pt x="8672" y="5832"/>
                  <a:pt x="8620" y="5835"/>
                  <a:pt x="8570" y="5841"/>
                </a:cubicBezTo>
                <a:cubicBezTo>
                  <a:pt x="8419" y="5860"/>
                  <a:pt x="8275" y="5907"/>
                  <a:pt x="8158" y="5982"/>
                </a:cubicBezTo>
                <a:cubicBezTo>
                  <a:pt x="7845" y="6181"/>
                  <a:pt x="7845" y="6506"/>
                  <a:pt x="8158" y="6705"/>
                </a:cubicBezTo>
                <a:cubicBezTo>
                  <a:pt x="8314" y="6805"/>
                  <a:pt x="8518" y="6855"/>
                  <a:pt x="8723" y="6855"/>
                </a:cubicBezTo>
                <a:cubicBezTo>
                  <a:pt x="8928" y="6855"/>
                  <a:pt x="9132" y="6805"/>
                  <a:pt x="9288" y="6705"/>
                </a:cubicBezTo>
                <a:cubicBezTo>
                  <a:pt x="9601" y="6506"/>
                  <a:pt x="9601" y="6181"/>
                  <a:pt x="9288" y="5982"/>
                </a:cubicBezTo>
                <a:cubicBezTo>
                  <a:pt x="9132" y="5882"/>
                  <a:pt x="8928" y="5832"/>
                  <a:pt x="8723" y="5832"/>
                </a:cubicBezTo>
                <a:close/>
                <a:moveTo>
                  <a:pt x="10758" y="5832"/>
                </a:moveTo>
                <a:cubicBezTo>
                  <a:pt x="10706" y="5832"/>
                  <a:pt x="10655" y="5835"/>
                  <a:pt x="10605" y="5841"/>
                </a:cubicBezTo>
                <a:cubicBezTo>
                  <a:pt x="10453" y="5860"/>
                  <a:pt x="10310" y="5907"/>
                  <a:pt x="10192" y="5982"/>
                </a:cubicBezTo>
                <a:cubicBezTo>
                  <a:pt x="9880" y="6181"/>
                  <a:pt x="9880" y="6506"/>
                  <a:pt x="10192" y="6705"/>
                </a:cubicBezTo>
                <a:cubicBezTo>
                  <a:pt x="10349" y="6805"/>
                  <a:pt x="10553" y="6855"/>
                  <a:pt x="10758" y="6855"/>
                </a:cubicBezTo>
                <a:cubicBezTo>
                  <a:pt x="10962" y="6855"/>
                  <a:pt x="11167" y="6805"/>
                  <a:pt x="11323" y="6705"/>
                </a:cubicBezTo>
                <a:cubicBezTo>
                  <a:pt x="11635" y="6506"/>
                  <a:pt x="11635" y="6181"/>
                  <a:pt x="11323" y="5982"/>
                </a:cubicBezTo>
                <a:cubicBezTo>
                  <a:pt x="11167" y="5882"/>
                  <a:pt x="10962" y="5832"/>
                  <a:pt x="10758" y="5832"/>
                </a:cubicBezTo>
                <a:close/>
                <a:moveTo>
                  <a:pt x="12792" y="5832"/>
                </a:moveTo>
                <a:cubicBezTo>
                  <a:pt x="12741" y="5832"/>
                  <a:pt x="12690" y="5835"/>
                  <a:pt x="12639" y="5841"/>
                </a:cubicBezTo>
                <a:cubicBezTo>
                  <a:pt x="12488" y="5860"/>
                  <a:pt x="12344" y="5907"/>
                  <a:pt x="12227" y="5982"/>
                </a:cubicBezTo>
                <a:cubicBezTo>
                  <a:pt x="11915" y="6181"/>
                  <a:pt x="11915" y="6506"/>
                  <a:pt x="12227" y="6705"/>
                </a:cubicBezTo>
                <a:cubicBezTo>
                  <a:pt x="12383" y="6805"/>
                  <a:pt x="12588" y="6855"/>
                  <a:pt x="12792" y="6855"/>
                </a:cubicBezTo>
                <a:cubicBezTo>
                  <a:pt x="12997" y="6855"/>
                  <a:pt x="13201" y="6805"/>
                  <a:pt x="13357" y="6705"/>
                </a:cubicBezTo>
                <a:cubicBezTo>
                  <a:pt x="13670" y="6506"/>
                  <a:pt x="13670" y="6181"/>
                  <a:pt x="13357" y="5982"/>
                </a:cubicBezTo>
                <a:cubicBezTo>
                  <a:pt x="13201" y="5882"/>
                  <a:pt x="12997" y="5832"/>
                  <a:pt x="12792" y="5832"/>
                </a:cubicBezTo>
                <a:close/>
                <a:moveTo>
                  <a:pt x="14827" y="5832"/>
                </a:moveTo>
                <a:cubicBezTo>
                  <a:pt x="14776" y="5832"/>
                  <a:pt x="14724" y="5835"/>
                  <a:pt x="14674" y="5841"/>
                </a:cubicBezTo>
                <a:cubicBezTo>
                  <a:pt x="14523" y="5860"/>
                  <a:pt x="14379" y="5907"/>
                  <a:pt x="14262" y="5982"/>
                </a:cubicBezTo>
                <a:cubicBezTo>
                  <a:pt x="13949" y="6181"/>
                  <a:pt x="13949" y="6506"/>
                  <a:pt x="14262" y="6705"/>
                </a:cubicBezTo>
                <a:cubicBezTo>
                  <a:pt x="14418" y="6805"/>
                  <a:pt x="14622" y="6855"/>
                  <a:pt x="14827" y="6855"/>
                </a:cubicBezTo>
                <a:cubicBezTo>
                  <a:pt x="15032" y="6855"/>
                  <a:pt x="15236" y="6805"/>
                  <a:pt x="15392" y="6705"/>
                </a:cubicBezTo>
                <a:cubicBezTo>
                  <a:pt x="15704" y="6506"/>
                  <a:pt x="15704" y="6181"/>
                  <a:pt x="15392" y="5982"/>
                </a:cubicBezTo>
                <a:cubicBezTo>
                  <a:pt x="15236" y="5882"/>
                  <a:pt x="15032" y="5832"/>
                  <a:pt x="14827" y="5832"/>
                </a:cubicBezTo>
                <a:close/>
                <a:moveTo>
                  <a:pt x="6688" y="11941"/>
                </a:moveTo>
                <a:cubicBezTo>
                  <a:pt x="6484" y="11941"/>
                  <a:pt x="6279" y="11991"/>
                  <a:pt x="6123" y="12091"/>
                </a:cubicBezTo>
                <a:cubicBezTo>
                  <a:pt x="5811" y="12291"/>
                  <a:pt x="5811" y="12615"/>
                  <a:pt x="6123" y="12815"/>
                </a:cubicBezTo>
                <a:cubicBezTo>
                  <a:pt x="6436" y="13015"/>
                  <a:pt x="6941" y="13015"/>
                  <a:pt x="7254" y="12815"/>
                </a:cubicBezTo>
                <a:cubicBezTo>
                  <a:pt x="7566" y="12615"/>
                  <a:pt x="7566" y="12291"/>
                  <a:pt x="7254" y="12091"/>
                </a:cubicBezTo>
                <a:cubicBezTo>
                  <a:pt x="7097" y="11991"/>
                  <a:pt x="6893" y="11941"/>
                  <a:pt x="6688" y="11941"/>
                </a:cubicBezTo>
                <a:close/>
                <a:moveTo>
                  <a:pt x="8723" y="11941"/>
                </a:moveTo>
                <a:cubicBezTo>
                  <a:pt x="8518" y="11941"/>
                  <a:pt x="8314" y="11991"/>
                  <a:pt x="8158" y="12091"/>
                </a:cubicBezTo>
                <a:cubicBezTo>
                  <a:pt x="7845" y="12291"/>
                  <a:pt x="7845" y="12615"/>
                  <a:pt x="8158" y="12815"/>
                </a:cubicBezTo>
                <a:cubicBezTo>
                  <a:pt x="8470" y="13015"/>
                  <a:pt x="8976" y="13015"/>
                  <a:pt x="9288" y="12815"/>
                </a:cubicBezTo>
                <a:cubicBezTo>
                  <a:pt x="9601" y="12615"/>
                  <a:pt x="9601" y="12291"/>
                  <a:pt x="9288" y="12091"/>
                </a:cubicBezTo>
                <a:cubicBezTo>
                  <a:pt x="9132" y="11991"/>
                  <a:pt x="8928" y="11941"/>
                  <a:pt x="8723" y="11941"/>
                </a:cubicBezTo>
                <a:close/>
                <a:moveTo>
                  <a:pt x="10758" y="11941"/>
                </a:moveTo>
                <a:cubicBezTo>
                  <a:pt x="10553" y="11941"/>
                  <a:pt x="10349" y="11991"/>
                  <a:pt x="10192" y="12091"/>
                </a:cubicBezTo>
                <a:cubicBezTo>
                  <a:pt x="9880" y="12291"/>
                  <a:pt x="9880" y="12615"/>
                  <a:pt x="10192" y="12815"/>
                </a:cubicBezTo>
                <a:cubicBezTo>
                  <a:pt x="10505" y="13015"/>
                  <a:pt x="11010" y="13015"/>
                  <a:pt x="11323" y="12815"/>
                </a:cubicBezTo>
                <a:cubicBezTo>
                  <a:pt x="11635" y="12615"/>
                  <a:pt x="11635" y="12291"/>
                  <a:pt x="11323" y="12091"/>
                </a:cubicBezTo>
                <a:cubicBezTo>
                  <a:pt x="11167" y="11991"/>
                  <a:pt x="10962" y="11941"/>
                  <a:pt x="10758" y="11941"/>
                </a:cubicBezTo>
                <a:close/>
                <a:moveTo>
                  <a:pt x="12792" y="11941"/>
                </a:moveTo>
                <a:cubicBezTo>
                  <a:pt x="12588" y="11941"/>
                  <a:pt x="12383" y="11991"/>
                  <a:pt x="12227" y="12091"/>
                </a:cubicBezTo>
                <a:cubicBezTo>
                  <a:pt x="11915" y="12291"/>
                  <a:pt x="11915" y="12615"/>
                  <a:pt x="12227" y="12815"/>
                </a:cubicBezTo>
                <a:cubicBezTo>
                  <a:pt x="12539" y="13015"/>
                  <a:pt x="13045" y="13015"/>
                  <a:pt x="13357" y="12815"/>
                </a:cubicBezTo>
                <a:cubicBezTo>
                  <a:pt x="13670" y="12615"/>
                  <a:pt x="13670" y="12291"/>
                  <a:pt x="13357" y="12091"/>
                </a:cubicBezTo>
                <a:cubicBezTo>
                  <a:pt x="13201" y="11991"/>
                  <a:pt x="12997" y="11941"/>
                  <a:pt x="12792" y="11941"/>
                </a:cubicBezTo>
                <a:close/>
                <a:moveTo>
                  <a:pt x="14827" y="11941"/>
                </a:moveTo>
                <a:cubicBezTo>
                  <a:pt x="14622" y="11941"/>
                  <a:pt x="14418" y="11991"/>
                  <a:pt x="14262" y="12091"/>
                </a:cubicBezTo>
                <a:cubicBezTo>
                  <a:pt x="13949" y="12291"/>
                  <a:pt x="13949" y="12615"/>
                  <a:pt x="14262" y="12815"/>
                </a:cubicBezTo>
                <a:cubicBezTo>
                  <a:pt x="14574" y="13015"/>
                  <a:pt x="15080" y="13015"/>
                  <a:pt x="15392" y="12815"/>
                </a:cubicBezTo>
                <a:cubicBezTo>
                  <a:pt x="15704" y="12615"/>
                  <a:pt x="15704" y="12291"/>
                  <a:pt x="15392" y="12091"/>
                </a:cubicBezTo>
                <a:cubicBezTo>
                  <a:pt x="15236" y="11991"/>
                  <a:pt x="15032" y="11941"/>
                  <a:pt x="14827" y="11941"/>
                </a:cubicBezTo>
                <a:close/>
                <a:moveTo>
                  <a:pt x="6688" y="13158"/>
                </a:moveTo>
                <a:cubicBezTo>
                  <a:pt x="6484" y="13158"/>
                  <a:pt x="6279" y="13208"/>
                  <a:pt x="6123" y="13308"/>
                </a:cubicBezTo>
                <a:cubicBezTo>
                  <a:pt x="5811" y="13508"/>
                  <a:pt x="5811" y="13832"/>
                  <a:pt x="6123" y="14032"/>
                </a:cubicBezTo>
                <a:cubicBezTo>
                  <a:pt x="6436" y="14232"/>
                  <a:pt x="6941" y="14232"/>
                  <a:pt x="7254" y="14032"/>
                </a:cubicBezTo>
                <a:cubicBezTo>
                  <a:pt x="7566" y="13832"/>
                  <a:pt x="7566" y="13508"/>
                  <a:pt x="7254" y="13308"/>
                </a:cubicBezTo>
                <a:cubicBezTo>
                  <a:pt x="7097" y="13208"/>
                  <a:pt x="6893" y="13158"/>
                  <a:pt x="6688" y="13158"/>
                </a:cubicBezTo>
                <a:close/>
                <a:moveTo>
                  <a:pt x="8723" y="13158"/>
                </a:moveTo>
                <a:cubicBezTo>
                  <a:pt x="8518" y="13158"/>
                  <a:pt x="8314" y="13208"/>
                  <a:pt x="8158" y="13308"/>
                </a:cubicBezTo>
                <a:cubicBezTo>
                  <a:pt x="7845" y="13508"/>
                  <a:pt x="7845" y="13832"/>
                  <a:pt x="8158" y="14032"/>
                </a:cubicBezTo>
                <a:cubicBezTo>
                  <a:pt x="8470" y="14232"/>
                  <a:pt x="8976" y="14232"/>
                  <a:pt x="9288" y="14032"/>
                </a:cubicBezTo>
                <a:cubicBezTo>
                  <a:pt x="9601" y="13832"/>
                  <a:pt x="9601" y="13508"/>
                  <a:pt x="9288" y="13308"/>
                </a:cubicBezTo>
                <a:cubicBezTo>
                  <a:pt x="9132" y="13208"/>
                  <a:pt x="8928" y="13158"/>
                  <a:pt x="8723" y="13158"/>
                </a:cubicBezTo>
                <a:close/>
                <a:moveTo>
                  <a:pt x="10758" y="13158"/>
                </a:moveTo>
                <a:cubicBezTo>
                  <a:pt x="10553" y="13158"/>
                  <a:pt x="10349" y="13208"/>
                  <a:pt x="10192" y="13308"/>
                </a:cubicBezTo>
                <a:cubicBezTo>
                  <a:pt x="9880" y="13508"/>
                  <a:pt x="9880" y="13832"/>
                  <a:pt x="10192" y="14032"/>
                </a:cubicBezTo>
                <a:cubicBezTo>
                  <a:pt x="10505" y="14232"/>
                  <a:pt x="11010" y="14232"/>
                  <a:pt x="11323" y="14032"/>
                </a:cubicBezTo>
                <a:cubicBezTo>
                  <a:pt x="11635" y="13832"/>
                  <a:pt x="11635" y="13508"/>
                  <a:pt x="11323" y="13308"/>
                </a:cubicBezTo>
                <a:cubicBezTo>
                  <a:pt x="11167" y="13208"/>
                  <a:pt x="10962" y="13158"/>
                  <a:pt x="10758" y="13158"/>
                </a:cubicBezTo>
                <a:close/>
                <a:moveTo>
                  <a:pt x="14827" y="13158"/>
                </a:moveTo>
                <a:cubicBezTo>
                  <a:pt x="14622" y="13158"/>
                  <a:pt x="14418" y="13208"/>
                  <a:pt x="14262" y="13308"/>
                </a:cubicBezTo>
                <a:cubicBezTo>
                  <a:pt x="13949" y="13508"/>
                  <a:pt x="13949" y="13832"/>
                  <a:pt x="14262" y="14032"/>
                </a:cubicBezTo>
                <a:cubicBezTo>
                  <a:pt x="14574" y="14232"/>
                  <a:pt x="15080" y="14232"/>
                  <a:pt x="15392" y="14032"/>
                </a:cubicBezTo>
                <a:cubicBezTo>
                  <a:pt x="15704" y="13832"/>
                  <a:pt x="15704" y="13508"/>
                  <a:pt x="15392" y="13308"/>
                </a:cubicBezTo>
                <a:cubicBezTo>
                  <a:pt x="15236" y="13208"/>
                  <a:pt x="15032" y="13158"/>
                  <a:pt x="14827" y="13158"/>
                </a:cubicBezTo>
                <a:close/>
                <a:moveTo>
                  <a:pt x="12792" y="13170"/>
                </a:moveTo>
                <a:cubicBezTo>
                  <a:pt x="12588" y="13170"/>
                  <a:pt x="12383" y="13220"/>
                  <a:pt x="12227" y="13320"/>
                </a:cubicBezTo>
                <a:cubicBezTo>
                  <a:pt x="11915" y="13520"/>
                  <a:pt x="11915" y="13844"/>
                  <a:pt x="12227" y="14044"/>
                </a:cubicBezTo>
                <a:cubicBezTo>
                  <a:pt x="12539" y="14244"/>
                  <a:pt x="13045" y="14244"/>
                  <a:pt x="13357" y="14044"/>
                </a:cubicBezTo>
                <a:cubicBezTo>
                  <a:pt x="13670" y="13844"/>
                  <a:pt x="13670" y="13520"/>
                  <a:pt x="13357" y="13320"/>
                </a:cubicBezTo>
                <a:cubicBezTo>
                  <a:pt x="13201" y="13220"/>
                  <a:pt x="12997" y="13170"/>
                  <a:pt x="12792" y="13170"/>
                </a:cubicBezTo>
                <a:close/>
                <a:moveTo>
                  <a:pt x="6688" y="14376"/>
                </a:moveTo>
                <a:cubicBezTo>
                  <a:pt x="6484" y="14376"/>
                  <a:pt x="6279" y="14425"/>
                  <a:pt x="6123" y="14525"/>
                </a:cubicBezTo>
                <a:cubicBezTo>
                  <a:pt x="5811" y="14725"/>
                  <a:pt x="5811" y="15049"/>
                  <a:pt x="6123" y="15249"/>
                </a:cubicBezTo>
                <a:cubicBezTo>
                  <a:pt x="6436" y="15449"/>
                  <a:pt x="6941" y="15449"/>
                  <a:pt x="7254" y="15249"/>
                </a:cubicBezTo>
                <a:cubicBezTo>
                  <a:pt x="7566" y="15049"/>
                  <a:pt x="7566" y="14725"/>
                  <a:pt x="7254" y="14525"/>
                </a:cubicBezTo>
                <a:cubicBezTo>
                  <a:pt x="7097" y="14425"/>
                  <a:pt x="6893" y="14376"/>
                  <a:pt x="6688" y="14376"/>
                </a:cubicBezTo>
                <a:close/>
                <a:moveTo>
                  <a:pt x="8723" y="14376"/>
                </a:moveTo>
                <a:cubicBezTo>
                  <a:pt x="8518" y="14376"/>
                  <a:pt x="8314" y="14425"/>
                  <a:pt x="8158" y="14525"/>
                </a:cubicBezTo>
                <a:cubicBezTo>
                  <a:pt x="7845" y="14725"/>
                  <a:pt x="7845" y="15049"/>
                  <a:pt x="8158" y="15249"/>
                </a:cubicBezTo>
                <a:cubicBezTo>
                  <a:pt x="8470" y="15449"/>
                  <a:pt x="8976" y="15449"/>
                  <a:pt x="9288" y="15249"/>
                </a:cubicBezTo>
                <a:cubicBezTo>
                  <a:pt x="9601" y="15049"/>
                  <a:pt x="9601" y="14725"/>
                  <a:pt x="9288" y="14525"/>
                </a:cubicBezTo>
                <a:cubicBezTo>
                  <a:pt x="9132" y="14425"/>
                  <a:pt x="8928" y="14376"/>
                  <a:pt x="8723" y="14376"/>
                </a:cubicBezTo>
                <a:close/>
                <a:moveTo>
                  <a:pt x="10758" y="14376"/>
                </a:moveTo>
                <a:cubicBezTo>
                  <a:pt x="10553" y="14376"/>
                  <a:pt x="10349" y="14425"/>
                  <a:pt x="10192" y="14525"/>
                </a:cubicBezTo>
                <a:cubicBezTo>
                  <a:pt x="9880" y="14725"/>
                  <a:pt x="9880" y="15049"/>
                  <a:pt x="10192" y="15249"/>
                </a:cubicBezTo>
                <a:cubicBezTo>
                  <a:pt x="10505" y="15449"/>
                  <a:pt x="11010" y="15449"/>
                  <a:pt x="11323" y="15249"/>
                </a:cubicBezTo>
                <a:cubicBezTo>
                  <a:pt x="11635" y="15049"/>
                  <a:pt x="11635" y="14725"/>
                  <a:pt x="11323" y="14525"/>
                </a:cubicBezTo>
                <a:cubicBezTo>
                  <a:pt x="11167" y="14425"/>
                  <a:pt x="10962" y="14376"/>
                  <a:pt x="10758" y="14376"/>
                </a:cubicBezTo>
                <a:close/>
                <a:moveTo>
                  <a:pt x="12792" y="14376"/>
                </a:moveTo>
                <a:cubicBezTo>
                  <a:pt x="12588" y="14376"/>
                  <a:pt x="12383" y="14425"/>
                  <a:pt x="12227" y="14525"/>
                </a:cubicBezTo>
                <a:cubicBezTo>
                  <a:pt x="11915" y="14725"/>
                  <a:pt x="11915" y="15049"/>
                  <a:pt x="12227" y="15249"/>
                </a:cubicBezTo>
                <a:cubicBezTo>
                  <a:pt x="12539" y="15449"/>
                  <a:pt x="13045" y="15449"/>
                  <a:pt x="13357" y="15249"/>
                </a:cubicBezTo>
                <a:cubicBezTo>
                  <a:pt x="13670" y="15049"/>
                  <a:pt x="13670" y="14725"/>
                  <a:pt x="13357" y="14525"/>
                </a:cubicBezTo>
                <a:cubicBezTo>
                  <a:pt x="13201" y="14425"/>
                  <a:pt x="12997" y="14376"/>
                  <a:pt x="12792" y="14376"/>
                </a:cubicBezTo>
                <a:close/>
                <a:moveTo>
                  <a:pt x="14827" y="14376"/>
                </a:moveTo>
                <a:cubicBezTo>
                  <a:pt x="14622" y="14376"/>
                  <a:pt x="14418" y="14425"/>
                  <a:pt x="14262" y="14525"/>
                </a:cubicBezTo>
                <a:cubicBezTo>
                  <a:pt x="13949" y="14725"/>
                  <a:pt x="13949" y="15049"/>
                  <a:pt x="14262" y="15249"/>
                </a:cubicBezTo>
                <a:cubicBezTo>
                  <a:pt x="14574" y="15449"/>
                  <a:pt x="15080" y="15449"/>
                  <a:pt x="15392" y="15249"/>
                </a:cubicBezTo>
                <a:cubicBezTo>
                  <a:pt x="15704" y="15049"/>
                  <a:pt x="15704" y="14725"/>
                  <a:pt x="15392" y="14525"/>
                </a:cubicBezTo>
                <a:cubicBezTo>
                  <a:pt x="15236" y="14425"/>
                  <a:pt x="15032" y="14376"/>
                  <a:pt x="14827" y="14376"/>
                </a:cubicBezTo>
                <a:close/>
                <a:moveTo>
                  <a:pt x="4673" y="14441"/>
                </a:moveTo>
                <a:cubicBezTo>
                  <a:pt x="4494" y="14441"/>
                  <a:pt x="4315" y="14485"/>
                  <a:pt x="4179" y="14572"/>
                </a:cubicBezTo>
                <a:cubicBezTo>
                  <a:pt x="3907" y="14746"/>
                  <a:pt x="3907" y="15029"/>
                  <a:pt x="4179" y="15203"/>
                </a:cubicBezTo>
                <a:cubicBezTo>
                  <a:pt x="4452" y="15378"/>
                  <a:pt x="4893" y="15378"/>
                  <a:pt x="5166" y="15203"/>
                </a:cubicBezTo>
                <a:cubicBezTo>
                  <a:pt x="5438" y="15029"/>
                  <a:pt x="5438" y="14746"/>
                  <a:pt x="5166" y="14572"/>
                </a:cubicBezTo>
                <a:cubicBezTo>
                  <a:pt x="5030" y="14485"/>
                  <a:pt x="4851" y="14441"/>
                  <a:pt x="4673" y="14441"/>
                </a:cubicBezTo>
                <a:close/>
                <a:moveTo>
                  <a:pt x="16861" y="14441"/>
                </a:moveTo>
                <a:cubicBezTo>
                  <a:pt x="16683" y="14441"/>
                  <a:pt x="16504" y="14485"/>
                  <a:pt x="16368" y="14572"/>
                </a:cubicBezTo>
                <a:cubicBezTo>
                  <a:pt x="16096" y="14746"/>
                  <a:pt x="16096" y="15029"/>
                  <a:pt x="16368" y="15203"/>
                </a:cubicBezTo>
                <a:cubicBezTo>
                  <a:pt x="16641" y="15378"/>
                  <a:pt x="17082" y="15378"/>
                  <a:pt x="17355" y="15203"/>
                </a:cubicBezTo>
                <a:cubicBezTo>
                  <a:pt x="17627" y="15029"/>
                  <a:pt x="17627" y="14746"/>
                  <a:pt x="17355" y="14572"/>
                </a:cubicBezTo>
                <a:cubicBezTo>
                  <a:pt x="17219" y="14485"/>
                  <a:pt x="17040" y="14441"/>
                  <a:pt x="16861" y="14441"/>
                </a:cubicBezTo>
                <a:close/>
                <a:moveTo>
                  <a:pt x="2657" y="14489"/>
                </a:moveTo>
                <a:cubicBezTo>
                  <a:pt x="2498" y="14489"/>
                  <a:pt x="2338" y="14528"/>
                  <a:pt x="2216" y="14606"/>
                </a:cubicBezTo>
                <a:cubicBezTo>
                  <a:pt x="1973" y="14761"/>
                  <a:pt x="1973" y="15013"/>
                  <a:pt x="2216" y="15169"/>
                </a:cubicBezTo>
                <a:cubicBezTo>
                  <a:pt x="2459" y="15324"/>
                  <a:pt x="2854" y="15324"/>
                  <a:pt x="3097" y="15169"/>
                </a:cubicBezTo>
                <a:cubicBezTo>
                  <a:pt x="3340" y="15013"/>
                  <a:pt x="3340" y="14761"/>
                  <a:pt x="3097" y="14606"/>
                </a:cubicBezTo>
                <a:cubicBezTo>
                  <a:pt x="2976" y="14528"/>
                  <a:pt x="2816" y="14489"/>
                  <a:pt x="2657" y="14489"/>
                </a:cubicBezTo>
                <a:close/>
                <a:moveTo>
                  <a:pt x="18858" y="14489"/>
                </a:moveTo>
                <a:cubicBezTo>
                  <a:pt x="18699" y="14489"/>
                  <a:pt x="18540" y="14528"/>
                  <a:pt x="18418" y="14606"/>
                </a:cubicBezTo>
                <a:cubicBezTo>
                  <a:pt x="18175" y="14761"/>
                  <a:pt x="18175" y="15013"/>
                  <a:pt x="18418" y="15169"/>
                </a:cubicBezTo>
                <a:cubicBezTo>
                  <a:pt x="18661" y="15324"/>
                  <a:pt x="19056" y="15324"/>
                  <a:pt x="19299" y="15169"/>
                </a:cubicBezTo>
                <a:cubicBezTo>
                  <a:pt x="19542" y="15013"/>
                  <a:pt x="19542" y="14761"/>
                  <a:pt x="19299" y="14606"/>
                </a:cubicBezTo>
                <a:cubicBezTo>
                  <a:pt x="19177" y="14528"/>
                  <a:pt x="19018" y="14489"/>
                  <a:pt x="18858" y="14489"/>
                </a:cubicBezTo>
                <a:close/>
                <a:moveTo>
                  <a:pt x="544" y="14540"/>
                </a:moveTo>
                <a:cubicBezTo>
                  <a:pt x="405" y="14540"/>
                  <a:pt x="266" y="14573"/>
                  <a:pt x="159" y="14641"/>
                </a:cubicBezTo>
                <a:cubicBezTo>
                  <a:pt x="-53" y="14777"/>
                  <a:pt x="-53" y="14998"/>
                  <a:pt x="159" y="15134"/>
                </a:cubicBezTo>
                <a:cubicBezTo>
                  <a:pt x="372" y="15270"/>
                  <a:pt x="716" y="15270"/>
                  <a:pt x="928" y="15134"/>
                </a:cubicBezTo>
                <a:cubicBezTo>
                  <a:pt x="1141" y="14998"/>
                  <a:pt x="1141" y="14777"/>
                  <a:pt x="928" y="14641"/>
                </a:cubicBezTo>
                <a:cubicBezTo>
                  <a:pt x="822" y="14573"/>
                  <a:pt x="684" y="14540"/>
                  <a:pt x="544" y="14540"/>
                </a:cubicBezTo>
                <a:close/>
                <a:moveTo>
                  <a:pt x="20950" y="14540"/>
                </a:moveTo>
                <a:cubicBezTo>
                  <a:pt x="20810" y="14540"/>
                  <a:pt x="20671" y="14573"/>
                  <a:pt x="20565" y="14641"/>
                </a:cubicBezTo>
                <a:cubicBezTo>
                  <a:pt x="20352" y="14777"/>
                  <a:pt x="20352" y="14998"/>
                  <a:pt x="20565" y="15134"/>
                </a:cubicBezTo>
                <a:cubicBezTo>
                  <a:pt x="20777" y="15270"/>
                  <a:pt x="21122" y="15270"/>
                  <a:pt x="21335" y="15134"/>
                </a:cubicBezTo>
                <a:cubicBezTo>
                  <a:pt x="21547" y="14998"/>
                  <a:pt x="21547" y="14777"/>
                  <a:pt x="21335" y="14641"/>
                </a:cubicBezTo>
                <a:cubicBezTo>
                  <a:pt x="21228" y="14573"/>
                  <a:pt x="21089" y="14540"/>
                  <a:pt x="20950" y="14540"/>
                </a:cubicBezTo>
                <a:close/>
                <a:moveTo>
                  <a:pt x="6688" y="15593"/>
                </a:moveTo>
                <a:cubicBezTo>
                  <a:pt x="6484" y="15593"/>
                  <a:pt x="6279" y="15643"/>
                  <a:pt x="6123" y="15742"/>
                </a:cubicBezTo>
                <a:cubicBezTo>
                  <a:pt x="5811" y="15942"/>
                  <a:pt x="5811" y="16266"/>
                  <a:pt x="6123" y="16466"/>
                </a:cubicBezTo>
                <a:cubicBezTo>
                  <a:pt x="6436" y="16666"/>
                  <a:pt x="6941" y="16666"/>
                  <a:pt x="7254" y="16466"/>
                </a:cubicBezTo>
                <a:cubicBezTo>
                  <a:pt x="7566" y="16266"/>
                  <a:pt x="7566" y="15942"/>
                  <a:pt x="7254" y="15742"/>
                </a:cubicBezTo>
                <a:cubicBezTo>
                  <a:pt x="7097" y="15643"/>
                  <a:pt x="6893" y="15593"/>
                  <a:pt x="6688" y="15593"/>
                </a:cubicBezTo>
                <a:close/>
                <a:moveTo>
                  <a:pt x="8723" y="15593"/>
                </a:moveTo>
                <a:cubicBezTo>
                  <a:pt x="8518" y="15593"/>
                  <a:pt x="8314" y="15643"/>
                  <a:pt x="8158" y="15742"/>
                </a:cubicBezTo>
                <a:cubicBezTo>
                  <a:pt x="7845" y="15942"/>
                  <a:pt x="7845" y="16266"/>
                  <a:pt x="8158" y="16466"/>
                </a:cubicBezTo>
                <a:cubicBezTo>
                  <a:pt x="8470" y="16666"/>
                  <a:pt x="8976" y="16666"/>
                  <a:pt x="9288" y="16466"/>
                </a:cubicBezTo>
                <a:cubicBezTo>
                  <a:pt x="9601" y="16266"/>
                  <a:pt x="9601" y="15942"/>
                  <a:pt x="9288" y="15742"/>
                </a:cubicBezTo>
                <a:cubicBezTo>
                  <a:pt x="9132" y="15643"/>
                  <a:pt x="8928" y="15593"/>
                  <a:pt x="8723" y="15593"/>
                </a:cubicBezTo>
                <a:close/>
                <a:moveTo>
                  <a:pt x="10758" y="15593"/>
                </a:moveTo>
                <a:cubicBezTo>
                  <a:pt x="10553" y="15593"/>
                  <a:pt x="10349" y="15643"/>
                  <a:pt x="10192" y="15742"/>
                </a:cubicBezTo>
                <a:cubicBezTo>
                  <a:pt x="9880" y="15942"/>
                  <a:pt x="9880" y="16266"/>
                  <a:pt x="10192" y="16466"/>
                </a:cubicBezTo>
                <a:cubicBezTo>
                  <a:pt x="10505" y="16666"/>
                  <a:pt x="11010" y="16666"/>
                  <a:pt x="11323" y="16466"/>
                </a:cubicBezTo>
                <a:cubicBezTo>
                  <a:pt x="11635" y="16266"/>
                  <a:pt x="11635" y="15942"/>
                  <a:pt x="11323" y="15742"/>
                </a:cubicBezTo>
                <a:cubicBezTo>
                  <a:pt x="11167" y="15643"/>
                  <a:pt x="10962" y="15593"/>
                  <a:pt x="10758" y="15593"/>
                </a:cubicBezTo>
                <a:close/>
                <a:moveTo>
                  <a:pt x="12792" y="15593"/>
                </a:moveTo>
                <a:cubicBezTo>
                  <a:pt x="12588" y="15593"/>
                  <a:pt x="12383" y="15643"/>
                  <a:pt x="12227" y="15742"/>
                </a:cubicBezTo>
                <a:cubicBezTo>
                  <a:pt x="11915" y="15942"/>
                  <a:pt x="11915" y="16266"/>
                  <a:pt x="12227" y="16466"/>
                </a:cubicBezTo>
                <a:cubicBezTo>
                  <a:pt x="12539" y="16666"/>
                  <a:pt x="13045" y="16666"/>
                  <a:pt x="13357" y="16466"/>
                </a:cubicBezTo>
                <a:cubicBezTo>
                  <a:pt x="13670" y="16266"/>
                  <a:pt x="13670" y="15942"/>
                  <a:pt x="13357" y="15742"/>
                </a:cubicBezTo>
                <a:cubicBezTo>
                  <a:pt x="13201" y="15643"/>
                  <a:pt x="12997" y="15593"/>
                  <a:pt x="12792" y="15593"/>
                </a:cubicBezTo>
                <a:close/>
                <a:moveTo>
                  <a:pt x="14827" y="15593"/>
                </a:moveTo>
                <a:cubicBezTo>
                  <a:pt x="14622" y="15593"/>
                  <a:pt x="14418" y="15643"/>
                  <a:pt x="14262" y="15742"/>
                </a:cubicBezTo>
                <a:cubicBezTo>
                  <a:pt x="13949" y="15942"/>
                  <a:pt x="13949" y="16266"/>
                  <a:pt x="14262" y="16466"/>
                </a:cubicBezTo>
                <a:cubicBezTo>
                  <a:pt x="14574" y="16666"/>
                  <a:pt x="15080" y="16666"/>
                  <a:pt x="15392" y="16466"/>
                </a:cubicBezTo>
                <a:cubicBezTo>
                  <a:pt x="15704" y="16266"/>
                  <a:pt x="15704" y="15942"/>
                  <a:pt x="15392" y="15742"/>
                </a:cubicBezTo>
                <a:cubicBezTo>
                  <a:pt x="15236" y="15643"/>
                  <a:pt x="15032" y="15593"/>
                  <a:pt x="14827" y="15593"/>
                </a:cubicBezTo>
                <a:close/>
                <a:moveTo>
                  <a:pt x="4673" y="15658"/>
                </a:moveTo>
                <a:cubicBezTo>
                  <a:pt x="4494" y="15658"/>
                  <a:pt x="4315" y="15702"/>
                  <a:pt x="4179" y="15789"/>
                </a:cubicBezTo>
                <a:cubicBezTo>
                  <a:pt x="3907" y="15963"/>
                  <a:pt x="3907" y="16246"/>
                  <a:pt x="4179" y="16420"/>
                </a:cubicBezTo>
                <a:cubicBezTo>
                  <a:pt x="4452" y="16595"/>
                  <a:pt x="4893" y="16595"/>
                  <a:pt x="5166" y="16420"/>
                </a:cubicBezTo>
                <a:cubicBezTo>
                  <a:pt x="5438" y="16246"/>
                  <a:pt x="5438" y="15963"/>
                  <a:pt x="5166" y="15789"/>
                </a:cubicBezTo>
                <a:cubicBezTo>
                  <a:pt x="5030" y="15702"/>
                  <a:pt x="4851" y="15658"/>
                  <a:pt x="4673" y="15658"/>
                </a:cubicBezTo>
                <a:close/>
                <a:moveTo>
                  <a:pt x="16861" y="15658"/>
                </a:moveTo>
                <a:cubicBezTo>
                  <a:pt x="16683" y="15658"/>
                  <a:pt x="16504" y="15702"/>
                  <a:pt x="16368" y="15789"/>
                </a:cubicBezTo>
                <a:cubicBezTo>
                  <a:pt x="16096" y="15963"/>
                  <a:pt x="16096" y="16246"/>
                  <a:pt x="16368" y="16420"/>
                </a:cubicBezTo>
                <a:cubicBezTo>
                  <a:pt x="16641" y="16595"/>
                  <a:pt x="17082" y="16595"/>
                  <a:pt x="17355" y="16420"/>
                </a:cubicBezTo>
                <a:cubicBezTo>
                  <a:pt x="17627" y="16246"/>
                  <a:pt x="17627" y="15963"/>
                  <a:pt x="17355" y="15789"/>
                </a:cubicBezTo>
                <a:cubicBezTo>
                  <a:pt x="17219" y="15702"/>
                  <a:pt x="17040" y="15658"/>
                  <a:pt x="16861" y="15658"/>
                </a:cubicBezTo>
                <a:close/>
                <a:moveTo>
                  <a:pt x="2646" y="15706"/>
                </a:moveTo>
                <a:cubicBezTo>
                  <a:pt x="2487" y="15706"/>
                  <a:pt x="2327" y="15745"/>
                  <a:pt x="2206" y="15823"/>
                </a:cubicBezTo>
                <a:cubicBezTo>
                  <a:pt x="1963" y="15978"/>
                  <a:pt x="1963" y="16230"/>
                  <a:pt x="2206" y="16386"/>
                </a:cubicBezTo>
                <a:cubicBezTo>
                  <a:pt x="2329" y="16464"/>
                  <a:pt x="2491" y="16503"/>
                  <a:pt x="2652" y="16502"/>
                </a:cubicBezTo>
                <a:cubicBezTo>
                  <a:pt x="2813" y="16503"/>
                  <a:pt x="2974" y="16464"/>
                  <a:pt x="3097" y="16386"/>
                </a:cubicBezTo>
                <a:cubicBezTo>
                  <a:pt x="3340" y="16230"/>
                  <a:pt x="3340" y="15978"/>
                  <a:pt x="3097" y="15823"/>
                </a:cubicBezTo>
                <a:cubicBezTo>
                  <a:pt x="2974" y="15745"/>
                  <a:pt x="2813" y="15706"/>
                  <a:pt x="2652" y="15706"/>
                </a:cubicBezTo>
                <a:cubicBezTo>
                  <a:pt x="2650" y="15706"/>
                  <a:pt x="2648" y="15706"/>
                  <a:pt x="2646" y="15706"/>
                </a:cubicBezTo>
                <a:close/>
                <a:moveTo>
                  <a:pt x="18858" y="15706"/>
                </a:moveTo>
                <a:cubicBezTo>
                  <a:pt x="18699" y="15706"/>
                  <a:pt x="18540" y="15745"/>
                  <a:pt x="18418" y="15823"/>
                </a:cubicBezTo>
                <a:cubicBezTo>
                  <a:pt x="18175" y="15978"/>
                  <a:pt x="18175" y="16230"/>
                  <a:pt x="18418" y="16386"/>
                </a:cubicBezTo>
                <a:cubicBezTo>
                  <a:pt x="18661" y="16541"/>
                  <a:pt x="19056" y="16541"/>
                  <a:pt x="19299" y="16386"/>
                </a:cubicBezTo>
                <a:cubicBezTo>
                  <a:pt x="19542" y="16230"/>
                  <a:pt x="19542" y="15978"/>
                  <a:pt x="19299" y="15823"/>
                </a:cubicBezTo>
                <a:cubicBezTo>
                  <a:pt x="19177" y="15745"/>
                  <a:pt x="19018" y="15706"/>
                  <a:pt x="18858" y="15706"/>
                </a:cubicBezTo>
                <a:close/>
                <a:moveTo>
                  <a:pt x="6678" y="16810"/>
                </a:moveTo>
                <a:cubicBezTo>
                  <a:pt x="6473" y="16810"/>
                  <a:pt x="6268" y="16860"/>
                  <a:pt x="6111" y="16960"/>
                </a:cubicBezTo>
                <a:cubicBezTo>
                  <a:pt x="5799" y="17159"/>
                  <a:pt x="5799" y="17484"/>
                  <a:pt x="6111" y="17683"/>
                </a:cubicBezTo>
                <a:cubicBezTo>
                  <a:pt x="6424" y="17883"/>
                  <a:pt x="6931" y="17883"/>
                  <a:pt x="7243" y="17683"/>
                </a:cubicBezTo>
                <a:cubicBezTo>
                  <a:pt x="7555" y="17484"/>
                  <a:pt x="7555" y="17159"/>
                  <a:pt x="7243" y="16960"/>
                </a:cubicBezTo>
                <a:cubicBezTo>
                  <a:pt x="7087" y="16860"/>
                  <a:pt x="6882" y="16810"/>
                  <a:pt x="6678" y="16810"/>
                </a:cubicBezTo>
                <a:close/>
                <a:moveTo>
                  <a:pt x="8712" y="16810"/>
                </a:moveTo>
                <a:cubicBezTo>
                  <a:pt x="8508" y="16810"/>
                  <a:pt x="8302" y="16860"/>
                  <a:pt x="8146" y="16960"/>
                </a:cubicBezTo>
                <a:cubicBezTo>
                  <a:pt x="7834" y="17159"/>
                  <a:pt x="7834" y="17484"/>
                  <a:pt x="8146" y="17683"/>
                </a:cubicBezTo>
                <a:cubicBezTo>
                  <a:pt x="8458" y="17883"/>
                  <a:pt x="8965" y="17883"/>
                  <a:pt x="9278" y="17683"/>
                </a:cubicBezTo>
                <a:cubicBezTo>
                  <a:pt x="9590" y="17484"/>
                  <a:pt x="9590" y="17159"/>
                  <a:pt x="9278" y="16960"/>
                </a:cubicBezTo>
                <a:cubicBezTo>
                  <a:pt x="9121" y="16860"/>
                  <a:pt x="8917" y="16810"/>
                  <a:pt x="8712" y="16810"/>
                </a:cubicBezTo>
                <a:close/>
                <a:moveTo>
                  <a:pt x="10747" y="16810"/>
                </a:moveTo>
                <a:cubicBezTo>
                  <a:pt x="10542" y="16810"/>
                  <a:pt x="10337" y="16860"/>
                  <a:pt x="10181" y="16960"/>
                </a:cubicBezTo>
                <a:cubicBezTo>
                  <a:pt x="9868" y="17159"/>
                  <a:pt x="9868" y="17484"/>
                  <a:pt x="10181" y="17683"/>
                </a:cubicBezTo>
                <a:cubicBezTo>
                  <a:pt x="10493" y="17883"/>
                  <a:pt x="11000" y="17883"/>
                  <a:pt x="11312" y="17683"/>
                </a:cubicBezTo>
                <a:cubicBezTo>
                  <a:pt x="11625" y="17484"/>
                  <a:pt x="11625" y="17159"/>
                  <a:pt x="11312" y="16960"/>
                </a:cubicBezTo>
                <a:cubicBezTo>
                  <a:pt x="11156" y="16860"/>
                  <a:pt x="10952" y="16810"/>
                  <a:pt x="10747" y="16810"/>
                </a:cubicBezTo>
                <a:close/>
                <a:moveTo>
                  <a:pt x="12782" y="16810"/>
                </a:moveTo>
                <a:cubicBezTo>
                  <a:pt x="12577" y="16810"/>
                  <a:pt x="12371" y="16860"/>
                  <a:pt x="12215" y="16960"/>
                </a:cubicBezTo>
                <a:cubicBezTo>
                  <a:pt x="11903" y="17159"/>
                  <a:pt x="11903" y="17484"/>
                  <a:pt x="12215" y="17683"/>
                </a:cubicBezTo>
                <a:cubicBezTo>
                  <a:pt x="12528" y="17883"/>
                  <a:pt x="13034" y="17883"/>
                  <a:pt x="13347" y="17683"/>
                </a:cubicBezTo>
                <a:cubicBezTo>
                  <a:pt x="13659" y="17484"/>
                  <a:pt x="13659" y="17159"/>
                  <a:pt x="13347" y="16960"/>
                </a:cubicBezTo>
                <a:cubicBezTo>
                  <a:pt x="13191" y="16860"/>
                  <a:pt x="12986" y="16810"/>
                  <a:pt x="12782" y="16810"/>
                </a:cubicBezTo>
                <a:close/>
                <a:moveTo>
                  <a:pt x="14816" y="16810"/>
                </a:moveTo>
                <a:cubicBezTo>
                  <a:pt x="14612" y="16810"/>
                  <a:pt x="14406" y="16860"/>
                  <a:pt x="14250" y="16960"/>
                </a:cubicBezTo>
                <a:cubicBezTo>
                  <a:pt x="13938" y="17159"/>
                  <a:pt x="13938" y="17484"/>
                  <a:pt x="14250" y="17683"/>
                </a:cubicBezTo>
                <a:cubicBezTo>
                  <a:pt x="14562" y="17883"/>
                  <a:pt x="15069" y="17883"/>
                  <a:pt x="15381" y="17683"/>
                </a:cubicBezTo>
                <a:cubicBezTo>
                  <a:pt x="15694" y="17484"/>
                  <a:pt x="15694" y="17159"/>
                  <a:pt x="15381" y="16960"/>
                </a:cubicBezTo>
                <a:cubicBezTo>
                  <a:pt x="15225" y="16860"/>
                  <a:pt x="15021" y="16810"/>
                  <a:pt x="14816" y="16810"/>
                </a:cubicBezTo>
                <a:close/>
                <a:moveTo>
                  <a:pt x="4662" y="16875"/>
                </a:moveTo>
                <a:cubicBezTo>
                  <a:pt x="4483" y="16875"/>
                  <a:pt x="4305" y="16919"/>
                  <a:pt x="4169" y="17006"/>
                </a:cubicBezTo>
                <a:cubicBezTo>
                  <a:pt x="3896" y="17181"/>
                  <a:pt x="3896" y="17463"/>
                  <a:pt x="4169" y="17637"/>
                </a:cubicBezTo>
                <a:cubicBezTo>
                  <a:pt x="4441" y="17812"/>
                  <a:pt x="4883" y="17812"/>
                  <a:pt x="5155" y="17637"/>
                </a:cubicBezTo>
                <a:cubicBezTo>
                  <a:pt x="5428" y="17463"/>
                  <a:pt x="5428" y="17181"/>
                  <a:pt x="5155" y="17006"/>
                </a:cubicBezTo>
                <a:cubicBezTo>
                  <a:pt x="5019" y="16919"/>
                  <a:pt x="4841" y="16875"/>
                  <a:pt x="4662" y="16875"/>
                </a:cubicBezTo>
                <a:close/>
                <a:moveTo>
                  <a:pt x="16851" y="16875"/>
                </a:moveTo>
                <a:cubicBezTo>
                  <a:pt x="16672" y="16875"/>
                  <a:pt x="16494" y="16919"/>
                  <a:pt x="16358" y="17006"/>
                </a:cubicBezTo>
                <a:cubicBezTo>
                  <a:pt x="16085" y="17181"/>
                  <a:pt x="16085" y="17463"/>
                  <a:pt x="16358" y="17637"/>
                </a:cubicBezTo>
                <a:cubicBezTo>
                  <a:pt x="16630" y="17812"/>
                  <a:pt x="17072" y="17812"/>
                  <a:pt x="17344" y="17637"/>
                </a:cubicBezTo>
                <a:cubicBezTo>
                  <a:pt x="17617" y="17463"/>
                  <a:pt x="17617" y="17181"/>
                  <a:pt x="17344" y="17006"/>
                </a:cubicBezTo>
                <a:cubicBezTo>
                  <a:pt x="17208" y="16919"/>
                  <a:pt x="17029" y="16875"/>
                  <a:pt x="16851" y="16875"/>
                </a:cubicBezTo>
                <a:close/>
                <a:moveTo>
                  <a:pt x="6678" y="18092"/>
                </a:moveTo>
                <a:cubicBezTo>
                  <a:pt x="6473" y="18092"/>
                  <a:pt x="6268" y="18142"/>
                  <a:pt x="6111" y="18242"/>
                </a:cubicBezTo>
                <a:cubicBezTo>
                  <a:pt x="5799" y="18442"/>
                  <a:pt x="5799" y="18766"/>
                  <a:pt x="6111" y="18966"/>
                </a:cubicBezTo>
                <a:cubicBezTo>
                  <a:pt x="6424" y="19166"/>
                  <a:pt x="6931" y="19166"/>
                  <a:pt x="7243" y="18966"/>
                </a:cubicBezTo>
                <a:cubicBezTo>
                  <a:pt x="7555" y="18766"/>
                  <a:pt x="7555" y="18442"/>
                  <a:pt x="7243" y="18242"/>
                </a:cubicBezTo>
                <a:cubicBezTo>
                  <a:pt x="7087" y="18142"/>
                  <a:pt x="6882" y="18092"/>
                  <a:pt x="6678" y="18092"/>
                </a:cubicBezTo>
                <a:close/>
                <a:moveTo>
                  <a:pt x="8712" y="18092"/>
                </a:moveTo>
                <a:cubicBezTo>
                  <a:pt x="8508" y="18092"/>
                  <a:pt x="8302" y="18142"/>
                  <a:pt x="8146" y="18242"/>
                </a:cubicBezTo>
                <a:cubicBezTo>
                  <a:pt x="7834" y="18442"/>
                  <a:pt x="7834" y="18766"/>
                  <a:pt x="8146" y="18966"/>
                </a:cubicBezTo>
                <a:cubicBezTo>
                  <a:pt x="8458" y="19166"/>
                  <a:pt x="8965" y="19166"/>
                  <a:pt x="9278" y="18966"/>
                </a:cubicBezTo>
                <a:cubicBezTo>
                  <a:pt x="9590" y="18766"/>
                  <a:pt x="9590" y="18442"/>
                  <a:pt x="9278" y="18242"/>
                </a:cubicBezTo>
                <a:cubicBezTo>
                  <a:pt x="9121" y="18142"/>
                  <a:pt x="8917" y="18092"/>
                  <a:pt x="8712" y="18092"/>
                </a:cubicBezTo>
                <a:close/>
                <a:moveTo>
                  <a:pt x="10747" y="18092"/>
                </a:moveTo>
                <a:cubicBezTo>
                  <a:pt x="10542" y="18092"/>
                  <a:pt x="10337" y="18142"/>
                  <a:pt x="10181" y="18242"/>
                </a:cubicBezTo>
                <a:cubicBezTo>
                  <a:pt x="9868" y="18442"/>
                  <a:pt x="9868" y="18766"/>
                  <a:pt x="10181" y="18966"/>
                </a:cubicBezTo>
                <a:cubicBezTo>
                  <a:pt x="10493" y="19166"/>
                  <a:pt x="11000" y="19166"/>
                  <a:pt x="11312" y="18966"/>
                </a:cubicBezTo>
                <a:cubicBezTo>
                  <a:pt x="11625" y="18766"/>
                  <a:pt x="11625" y="18442"/>
                  <a:pt x="11312" y="18242"/>
                </a:cubicBezTo>
                <a:cubicBezTo>
                  <a:pt x="11156" y="18142"/>
                  <a:pt x="10952" y="18092"/>
                  <a:pt x="10747" y="18092"/>
                </a:cubicBezTo>
                <a:close/>
                <a:moveTo>
                  <a:pt x="12782" y="18092"/>
                </a:moveTo>
                <a:cubicBezTo>
                  <a:pt x="12577" y="18092"/>
                  <a:pt x="12371" y="18142"/>
                  <a:pt x="12215" y="18242"/>
                </a:cubicBezTo>
                <a:cubicBezTo>
                  <a:pt x="11903" y="18442"/>
                  <a:pt x="11903" y="18766"/>
                  <a:pt x="12215" y="18966"/>
                </a:cubicBezTo>
                <a:cubicBezTo>
                  <a:pt x="12528" y="19166"/>
                  <a:pt x="13034" y="19166"/>
                  <a:pt x="13347" y="18966"/>
                </a:cubicBezTo>
                <a:cubicBezTo>
                  <a:pt x="13659" y="18766"/>
                  <a:pt x="13659" y="18442"/>
                  <a:pt x="13347" y="18242"/>
                </a:cubicBezTo>
                <a:cubicBezTo>
                  <a:pt x="13191" y="18142"/>
                  <a:pt x="12986" y="18092"/>
                  <a:pt x="12782" y="18092"/>
                </a:cubicBezTo>
                <a:close/>
                <a:moveTo>
                  <a:pt x="14827" y="18092"/>
                </a:moveTo>
                <a:cubicBezTo>
                  <a:pt x="14622" y="18092"/>
                  <a:pt x="14418" y="18142"/>
                  <a:pt x="14262" y="18242"/>
                </a:cubicBezTo>
                <a:cubicBezTo>
                  <a:pt x="13949" y="18442"/>
                  <a:pt x="13949" y="18766"/>
                  <a:pt x="14262" y="18966"/>
                </a:cubicBezTo>
                <a:cubicBezTo>
                  <a:pt x="14574" y="19166"/>
                  <a:pt x="15080" y="19166"/>
                  <a:pt x="15392" y="18966"/>
                </a:cubicBezTo>
                <a:cubicBezTo>
                  <a:pt x="15704" y="18766"/>
                  <a:pt x="15704" y="18442"/>
                  <a:pt x="15392" y="18242"/>
                </a:cubicBezTo>
                <a:cubicBezTo>
                  <a:pt x="15236" y="18142"/>
                  <a:pt x="15032" y="18092"/>
                  <a:pt x="14827" y="18092"/>
                </a:cubicBezTo>
                <a:close/>
                <a:moveTo>
                  <a:pt x="8723" y="19280"/>
                </a:moveTo>
                <a:cubicBezTo>
                  <a:pt x="8518" y="19280"/>
                  <a:pt x="8314" y="19330"/>
                  <a:pt x="8158" y="19430"/>
                </a:cubicBezTo>
                <a:cubicBezTo>
                  <a:pt x="7845" y="19630"/>
                  <a:pt x="7845" y="19954"/>
                  <a:pt x="8158" y="20154"/>
                </a:cubicBezTo>
                <a:cubicBezTo>
                  <a:pt x="8470" y="20354"/>
                  <a:pt x="8976" y="20354"/>
                  <a:pt x="9288" y="20154"/>
                </a:cubicBezTo>
                <a:cubicBezTo>
                  <a:pt x="9601" y="19954"/>
                  <a:pt x="9601" y="19630"/>
                  <a:pt x="9288" y="19430"/>
                </a:cubicBezTo>
                <a:cubicBezTo>
                  <a:pt x="9132" y="19330"/>
                  <a:pt x="8928" y="19280"/>
                  <a:pt x="8723" y="19280"/>
                </a:cubicBezTo>
                <a:close/>
                <a:moveTo>
                  <a:pt x="10758" y="19280"/>
                </a:moveTo>
                <a:cubicBezTo>
                  <a:pt x="10553" y="19280"/>
                  <a:pt x="10349" y="19330"/>
                  <a:pt x="10192" y="19430"/>
                </a:cubicBezTo>
                <a:cubicBezTo>
                  <a:pt x="9880" y="19630"/>
                  <a:pt x="9880" y="19954"/>
                  <a:pt x="10192" y="20154"/>
                </a:cubicBezTo>
                <a:cubicBezTo>
                  <a:pt x="10505" y="20354"/>
                  <a:pt x="11010" y="20354"/>
                  <a:pt x="11323" y="20154"/>
                </a:cubicBezTo>
                <a:cubicBezTo>
                  <a:pt x="11635" y="19954"/>
                  <a:pt x="11635" y="19630"/>
                  <a:pt x="11323" y="19430"/>
                </a:cubicBezTo>
                <a:cubicBezTo>
                  <a:pt x="11167" y="19330"/>
                  <a:pt x="10962" y="19280"/>
                  <a:pt x="10758" y="19280"/>
                </a:cubicBezTo>
                <a:close/>
                <a:moveTo>
                  <a:pt x="12792" y="19280"/>
                </a:moveTo>
                <a:cubicBezTo>
                  <a:pt x="12588" y="19280"/>
                  <a:pt x="12383" y="19330"/>
                  <a:pt x="12227" y="19430"/>
                </a:cubicBezTo>
                <a:cubicBezTo>
                  <a:pt x="11915" y="19630"/>
                  <a:pt x="11915" y="19954"/>
                  <a:pt x="12227" y="20154"/>
                </a:cubicBezTo>
                <a:cubicBezTo>
                  <a:pt x="12539" y="20354"/>
                  <a:pt x="13045" y="20354"/>
                  <a:pt x="13357" y="20154"/>
                </a:cubicBezTo>
                <a:cubicBezTo>
                  <a:pt x="13670" y="19954"/>
                  <a:pt x="13670" y="19630"/>
                  <a:pt x="13357" y="19430"/>
                </a:cubicBezTo>
                <a:cubicBezTo>
                  <a:pt x="13201" y="19330"/>
                  <a:pt x="12997" y="19280"/>
                  <a:pt x="12792" y="19280"/>
                </a:cubicBezTo>
                <a:close/>
                <a:moveTo>
                  <a:pt x="10766" y="20527"/>
                </a:moveTo>
                <a:cubicBezTo>
                  <a:pt x="10561" y="20527"/>
                  <a:pt x="10356" y="20577"/>
                  <a:pt x="10199" y="20676"/>
                </a:cubicBezTo>
                <a:cubicBezTo>
                  <a:pt x="9887" y="20876"/>
                  <a:pt x="9887" y="21200"/>
                  <a:pt x="10199" y="21400"/>
                </a:cubicBezTo>
                <a:cubicBezTo>
                  <a:pt x="10512" y="21600"/>
                  <a:pt x="11019" y="21600"/>
                  <a:pt x="11331" y="21400"/>
                </a:cubicBezTo>
                <a:cubicBezTo>
                  <a:pt x="11643" y="21200"/>
                  <a:pt x="11643" y="20876"/>
                  <a:pt x="11331" y="20676"/>
                </a:cubicBezTo>
                <a:cubicBezTo>
                  <a:pt x="11175" y="20577"/>
                  <a:pt x="10971" y="20527"/>
                  <a:pt x="10766" y="20527"/>
                </a:cubicBezTo>
                <a:close/>
              </a:path>
            </a:pathLst>
          </a:custGeom>
          <a:gradFill>
            <a:gsLst>
              <a:gs pos="0">
                <a:schemeClr val="accent2"/>
              </a:gs>
              <a:gs pos="100000">
                <a:schemeClr val="accent1"/>
              </a:gs>
            </a:gsLst>
            <a:lin ang="2015830"/>
          </a:gradFill>
          <a:ln w="12700">
            <a:miter lim="400000"/>
          </a:ln>
        </p:spPr>
        <p:txBody>
          <a:bodyPr lIns="0" tIns="0" rIns="0" bIns="0" anchor="ctr"/>
          <a:p>
            <a:pPr>
              <a:defRPr sz="3200" b="0">
                <a:solidFill>
                  <a:srgbClr val="FFFFFF"/>
                </a:solidFill>
                <a:latin typeface="+mn-lt"/>
                <a:ea typeface="+mn-ea"/>
                <a:cs typeface="+mn-cs"/>
                <a:sym typeface="Helvetica Neue Medium"/>
              </a:defRPr>
            </a:pPr>
            <a:endParaRPr dirty="0">
              <a:latin typeface="Calibri" panose="020F0502020204030204" charset="0"/>
              <a:ea typeface="Calibri" panose="020F0502020204030204" charset="0"/>
              <a:cs typeface="Calibri" panose="020F0502020204030204" charset="0"/>
            </a:endParaRPr>
          </a:p>
        </p:txBody>
      </p:sp>
      <p:sp>
        <p:nvSpPr>
          <p:cNvPr id="48" name="Text Box 47"/>
          <p:cNvSpPr txBox="1"/>
          <p:nvPr/>
        </p:nvSpPr>
        <p:spPr>
          <a:xfrm>
            <a:off x="683895" y="4168775"/>
            <a:ext cx="2540000"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j. Canned Soda</a:t>
            </a:r>
            <a:endParaRPr lang="en-US" altLang="zh-CN" sz="2400" b="0" i="0">
              <a:solidFill>
                <a:srgbClr val="227C9D"/>
              </a:solidFill>
              <a:latin typeface="Times New Roman" panose="02020603050405020304"/>
              <a:ea typeface="Times New Roman" panose="02020603050405020304"/>
            </a:endParaRPr>
          </a:p>
        </p:txBody>
      </p:sp>
      <p:pic>
        <p:nvPicPr>
          <p:cNvPr id="49" name="Picture 48"/>
          <p:cNvPicPr/>
          <p:nvPr/>
        </p:nvPicPr>
        <p:blipFill>
          <a:blip r:embed="rId21"/>
          <a:stretch>
            <a:fillRect/>
          </a:stretch>
        </p:blipFill>
        <p:spPr>
          <a:xfrm>
            <a:off x="326390" y="155575"/>
            <a:ext cx="3634740" cy="2097405"/>
          </a:xfrm>
          <a:prstGeom prst="rect">
            <a:avLst/>
          </a:prstGeom>
        </p:spPr>
      </p:pic>
      <p:sp>
        <p:nvSpPr>
          <p:cNvPr id="50" name="Фигура"/>
          <p:cNvSpPr/>
          <p:nvPr/>
        </p:nvSpPr>
        <p:spPr>
          <a:xfrm>
            <a:off x="5580380" y="-668655"/>
            <a:ext cx="852170" cy="2885440"/>
          </a:xfrm>
          <a:custGeom>
            <a:avLst/>
            <a:gdLst/>
            <a:ahLst/>
            <a:cxnLst>
              <a:cxn ang="0">
                <a:pos x="wd2" y="hd2"/>
              </a:cxn>
              <a:cxn ang="5400000">
                <a:pos x="wd2" y="hd2"/>
              </a:cxn>
              <a:cxn ang="10800000">
                <a:pos x="wd2" y="hd2"/>
              </a:cxn>
              <a:cxn ang="16200000">
                <a:pos x="wd2" y="hd2"/>
              </a:cxn>
            </a:cxnLst>
            <a:rect l="0" t="0" r="r" b="b"/>
            <a:pathLst>
              <a:path w="21494" h="21550" extrusionOk="0">
                <a:moveTo>
                  <a:pt x="6688" y="0"/>
                </a:moveTo>
                <a:cubicBezTo>
                  <a:pt x="6599" y="0"/>
                  <a:pt x="6510" y="21"/>
                  <a:pt x="6442" y="65"/>
                </a:cubicBezTo>
                <a:cubicBezTo>
                  <a:pt x="6306" y="152"/>
                  <a:pt x="6306" y="293"/>
                  <a:pt x="6442" y="380"/>
                </a:cubicBezTo>
                <a:cubicBezTo>
                  <a:pt x="6578" y="466"/>
                  <a:pt x="6799" y="466"/>
                  <a:pt x="6934" y="380"/>
                </a:cubicBezTo>
                <a:cubicBezTo>
                  <a:pt x="7070" y="293"/>
                  <a:pt x="7070" y="152"/>
                  <a:pt x="6934" y="65"/>
                </a:cubicBezTo>
                <a:cubicBezTo>
                  <a:pt x="6867" y="21"/>
                  <a:pt x="6777" y="0"/>
                  <a:pt x="6688" y="0"/>
                </a:cubicBezTo>
                <a:close/>
                <a:moveTo>
                  <a:pt x="8723" y="0"/>
                </a:moveTo>
                <a:cubicBezTo>
                  <a:pt x="8634" y="0"/>
                  <a:pt x="8545" y="21"/>
                  <a:pt x="8477" y="65"/>
                </a:cubicBezTo>
                <a:cubicBezTo>
                  <a:pt x="8341" y="152"/>
                  <a:pt x="8341" y="293"/>
                  <a:pt x="8477" y="380"/>
                </a:cubicBezTo>
                <a:cubicBezTo>
                  <a:pt x="8613" y="466"/>
                  <a:pt x="8833" y="466"/>
                  <a:pt x="8969" y="380"/>
                </a:cubicBezTo>
                <a:cubicBezTo>
                  <a:pt x="9105" y="293"/>
                  <a:pt x="9105" y="152"/>
                  <a:pt x="8969" y="65"/>
                </a:cubicBezTo>
                <a:cubicBezTo>
                  <a:pt x="8901" y="21"/>
                  <a:pt x="8812" y="0"/>
                  <a:pt x="8723" y="0"/>
                </a:cubicBezTo>
                <a:close/>
                <a:moveTo>
                  <a:pt x="10758" y="0"/>
                </a:moveTo>
                <a:cubicBezTo>
                  <a:pt x="10669" y="0"/>
                  <a:pt x="10579" y="21"/>
                  <a:pt x="10512" y="65"/>
                </a:cubicBezTo>
                <a:cubicBezTo>
                  <a:pt x="10376" y="152"/>
                  <a:pt x="10376" y="293"/>
                  <a:pt x="10512" y="380"/>
                </a:cubicBezTo>
                <a:cubicBezTo>
                  <a:pt x="10647" y="466"/>
                  <a:pt x="10868" y="466"/>
                  <a:pt x="11004" y="380"/>
                </a:cubicBezTo>
                <a:cubicBezTo>
                  <a:pt x="11139" y="293"/>
                  <a:pt x="11139" y="152"/>
                  <a:pt x="11004" y="65"/>
                </a:cubicBezTo>
                <a:cubicBezTo>
                  <a:pt x="10936" y="21"/>
                  <a:pt x="10847" y="0"/>
                  <a:pt x="10758" y="0"/>
                </a:cubicBezTo>
                <a:close/>
                <a:moveTo>
                  <a:pt x="12792" y="0"/>
                </a:moveTo>
                <a:cubicBezTo>
                  <a:pt x="12703" y="0"/>
                  <a:pt x="12614" y="21"/>
                  <a:pt x="12546" y="65"/>
                </a:cubicBezTo>
                <a:cubicBezTo>
                  <a:pt x="12410" y="152"/>
                  <a:pt x="12410" y="293"/>
                  <a:pt x="12546" y="380"/>
                </a:cubicBezTo>
                <a:cubicBezTo>
                  <a:pt x="12682" y="466"/>
                  <a:pt x="12903" y="466"/>
                  <a:pt x="13038" y="380"/>
                </a:cubicBezTo>
                <a:cubicBezTo>
                  <a:pt x="13174" y="293"/>
                  <a:pt x="13174" y="152"/>
                  <a:pt x="13038" y="65"/>
                </a:cubicBezTo>
                <a:cubicBezTo>
                  <a:pt x="12970" y="21"/>
                  <a:pt x="12881" y="0"/>
                  <a:pt x="12792" y="0"/>
                </a:cubicBezTo>
                <a:close/>
                <a:moveTo>
                  <a:pt x="14827" y="0"/>
                </a:moveTo>
                <a:cubicBezTo>
                  <a:pt x="14738" y="0"/>
                  <a:pt x="14649" y="21"/>
                  <a:pt x="14581" y="65"/>
                </a:cubicBezTo>
                <a:cubicBezTo>
                  <a:pt x="14445" y="152"/>
                  <a:pt x="14445" y="293"/>
                  <a:pt x="14581" y="380"/>
                </a:cubicBezTo>
                <a:cubicBezTo>
                  <a:pt x="14717" y="466"/>
                  <a:pt x="14937" y="466"/>
                  <a:pt x="15073" y="380"/>
                </a:cubicBezTo>
                <a:cubicBezTo>
                  <a:pt x="15209" y="293"/>
                  <a:pt x="15209" y="152"/>
                  <a:pt x="15073" y="65"/>
                </a:cubicBezTo>
                <a:cubicBezTo>
                  <a:pt x="15005" y="21"/>
                  <a:pt x="14916" y="0"/>
                  <a:pt x="14827" y="0"/>
                </a:cubicBezTo>
                <a:close/>
                <a:moveTo>
                  <a:pt x="6688" y="1091"/>
                </a:moveTo>
                <a:cubicBezTo>
                  <a:pt x="6549" y="1091"/>
                  <a:pt x="6410" y="1125"/>
                  <a:pt x="6303" y="1193"/>
                </a:cubicBezTo>
                <a:cubicBezTo>
                  <a:pt x="6091" y="1329"/>
                  <a:pt x="6091" y="1550"/>
                  <a:pt x="6303" y="1686"/>
                </a:cubicBezTo>
                <a:cubicBezTo>
                  <a:pt x="6516" y="1821"/>
                  <a:pt x="6861" y="1821"/>
                  <a:pt x="7073" y="1686"/>
                </a:cubicBezTo>
                <a:cubicBezTo>
                  <a:pt x="7286" y="1550"/>
                  <a:pt x="7286" y="1329"/>
                  <a:pt x="7073" y="1193"/>
                </a:cubicBezTo>
                <a:cubicBezTo>
                  <a:pt x="6967" y="1125"/>
                  <a:pt x="6828" y="1091"/>
                  <a:pt x="6688" y="1091"/>
                </a:cubicBezTo>
                <a:close/>
                <a:moveTo>
                  <a:pt x="8723" y="1091"/>
                </a:moveTo>
                <a:cubicBezTo>
                  <a:pt x="8688" y="1091"/>
                  <a:pt x="8654" y="1093"/>
                  <a:pt x="8619" y="1097"/>
                </a:cubicBezTo>
                <a:cubicBezTo>
                  <a:pt x="8516" y="1110"/>
                  <a:pt x="8418" y="1142"/>
                  <a:pt x="8338" y="1193"/>
                </a:cubicBezTo>
                <a:cubicBezTo>
                  <a:pt x="8126" y="1329"/>
                  <a:pt x="8126" y="1550"/>
                  <a:pt x="8338" y="1686"/>
                </a:cubicBezTo>
                <a:cubicBezTo>
                  <a:pt x="8444" y="1754"/>
                  <a:pt x="8584" y="1787"/>
                  <a:pt x="8723" y="1787"/>
                </a:cubicBezTo>
                <a:cubicBezTo>
                  <a:pt x="8862" y="1787"/>
                  <a:pt x="9002" y="1754"/>
                  <a:pt x="9108" y="1686"/>
                </a:cubicBezTo>
                <a:cubicBezTo>
                  <a:pt x="9320" y="1550"/>
                  <a:pt x="9320" y="1329"/>
                  <a:pt x="9108" y="1193"/>
                </a:cubicBezTo>
                <a:cubicBezTo>
                  <a:pt x="9002" y="1125"/>
                  <a:pt x="8862" y="1091"/>
                  <a:pt x="8723" y="1091"/>
                </a:cubicBezTo>
                <a:close/>
                <a:moveTo>
                  <a:pt x="10758" y="1091"/>
                </a:moveTo>
                <a:cubicBezTo>
                  <a:pt x="10723" y="1091"/>
                  <a:pt x="10688" y="1093"/>
                  <a:pt x="10654" y="1097"/>
                </a:cubicBezTo>
                <a:cubicBezTo>
                  <a:pt x="10551" y="1110"/>
                  <a:pt x="10452" y="1142"/>
                  <a:pt x="10373" y="1193"/>
                </a:cubicBezTo>
                <a:cubicBezTo>
                  <a:pt x="10160" y="1329"/>
                  <a:pt x="10160" y="1550"/>
                  <a:pt x="10373" y="1686"/>
                </a:cubicBezTo>
                <a:cubicBezTo>
                  <a:pt x="10479" y="1754"/>
                  <a:pt x="10618" y="1787"/>
                  <a:pt x="10758" y="1787"/>
                </a:cubicBezTo>
                <a:cubicBezTo>
                  <a:pt x="10897" y="1787"/>
                  <a:pt x="11036" y="1754"/>
                  <a:pt x="11143" y="1686"/>
                </a:cubicBezTo>
                <a:cubicBezTo>
                  <a:pt x="11355" y="1550"/>
                  <a:pt x="11355" y="1329"/>
                  <a:pt x="11143" y="1193"/>
                </a:cubicBezTo>
                <a:cubicBezTo>
                  <a:pt x="11036" y="1125"/>
                  <a:pt x="10897" y="1091"/>
                  <a:pt x="10758" y="1091"/>
                </a:cubicBezTo>
                <a:close/>
                <a:moveTo>
                  <a:pt x="12792" y="1091"/>
                </a:moveTo>
                <a:cubicBezTo>
                  <a:pt x="12757" y="1091"/>
                  <a:pt x="12723" y="1093"/>
                  <a:pt x="12689" y="1097"/>
                </a:cubicBezTo>
                <a:cubicBezTo>
                  <a:pt x="12586" y="1110"/>
                  <a:pt x="12487" y="1142"/>
                  <a:pt x="12407" y="1193"/>
                </a:cubicBezTo>
                <a:cubicBezTo>
                  <a:pt x="12195" y="1329"/>
                  <a:pt x="12195" y="1550"/>
                  <a:pt x="12407" y="1686"/>
                </a:cubicBezTo>
                <a:cubicBezTo>
                  <a:pt x="12513" y="1754"/>
                  <a:pt x="12653" y="1787"/>
                  <a:pt x="12792" y="1787"/>
                </a:cubicBezTo>
                <a:cubicBezTo>
                  <a:pt x="12931" y="1787"/>
                  <a:pt x="13071" y="1754"/>
                  <a:pt x="13177" y="1686"/>
                </a:cubicBezTo>
                <a:cubicBezTo>
                  <a:pt x="13390" y="1550"/>
                  <a:pt x="13390" y="1329"/>
                  <a:pt x="13177" y="1193"/>
                </a:cubicBezTo>
                <a:cubicBezTo>
                  <a:pt x="13071" y="1125"/>
                  <a:pt x="12931" y="1091"/>
                  <a:pt x="12792" y="1091"/>
                </a:cubicBezTo>
                <a:close/>
                <a:moveTo>
                  <a:pt x="14827" y="1091"/>
                </a:moveTo>
                <a:cubicBezTo>
                  <a:pt x="14792" y="1091"/>
                  <a:pt x="14758" y="1093"/>
                  <a:pt x="14723" y="1097"/>
                </a:cubicBezTo>
                <a:cubicBezTo>
                  <a:pt x="14620" y="1110"/>
                  <a:pt x="14521" y="1142"/>
                  <a:pt x="14442" y="1193"/>
                </a:cubicBezTo>
                <a:cubicBezTo>
                  <a:pt x="14229" y="1329"/>
                  <a:pt x="14229" y="1550"/>
                  <a:pt x="14442" y="1686"/>
                </a:cubicBezTo>
                <a:cubicBezTo>
                  <a:pt x="14548" y="1754"/>
                  <a:pt x="14688" y="1787"/>
                  <a:pt x="14827" y="1787"/>
                </a:cubicBezTo>
                <a:cubicBezTo>
                  <a:pt x="14966" y="1787"/>
                  <a:pt x="15106" y="1754"/>
                  <a:pt x="15212" y="1686"/>
                </a:cubicBezTo>
                <a:cubicBezTo>
                  <a:pt x="15424" y="1550"/>
                  <a:pt x="15424" y="1329"/>
                  <a:pt x="15212" y="1193"/>
                </a:cubicBezTo>
                <a:cubicBezTo>
                  <a:pt x="15106" y="1125"/>
                  <a:pt x="14966" y="1091"/>
                  <a:pt x="14827" y="1091"/>
                </a:cubicBezTo>
                <a:close/>
                <a:moveTo>
                  <a:pt x="6688" y="2258"/>
                </a:moveTo>
                <a:cubicBezTo>
                  <a:pt x="6529" y="2258"/>
                  <a:pt x="6369" y="2297"/>
                  <a:pt x="6248" y="2375"/>
                </a:cubicBezTo>
                <a:cubicBezTo>
                  <a:pt x="6005" y="2530"/>
                  <a:pt x="6005" y="2782"/>
                  <a:pt x="6248" y="2937"/>
                </a:cubicBezTo>
                <a:cubicBezTo>
                  <a:pt x="6491" y="3093"/>
                  <a:pt x="6886" y="3093"/>
                  <a:pt x="7129" y="2937"/>
                </a:cubicBezTo>
                <a:cubicBezTo>
                  <a:pt x="7372" y="2782"/>
                  <a:pt x="7372" y="2530"/>
                  <a:pt x="7129" y="2375"/>
                </a:cubicBezTo>
                <a:cubicBezTo>
                  <a:pt x="7007" y="2297"/>
                  <a:pt x="6848" y="2258"/>
                  <a:pt x="6688" y="2258"/>
                </a:cubicBezTo>
                <a:close/>
                <a:moveTo>
                  <a:pt x="8723" y="2258"/>
                </a:moveTo>
                <a:cubicBezTo>
                  <a:pt x="8564" y="2258"/>
                  <a:pt x="8404" y="2297"/>
                  <a:pt x="8283" y="2375"/>
                </a:cubicBezTo>
                <a:cubicBezTo>
                  <a:pt x="8040" y="2530"/>
                  <a:pt x="8040" y="2782"/>
                  <a:pt x="8283" y="2937"/>
                </a:cubicBezTo>
                <a:cubicBezTo>
                  <a:pt x="8526" y="3093"/>
                  <a:pt x="8920" y="3093"/>
                  <a:pt x="9163" y="2937"/>
                </a:cubicBezTo>
                <a:cubicBezTo>
                  <a:pt x="9406" y="2782"/>
                  <a:pt x="9406" y="2530"/>
                  <a:pt x="9163" y="2375"/>
                </a:cubicBezTo>
                <a:cubicBezTo>
                  <a:pt x="9042" y="2297"/>
                  <a:pt x="8882" y="2258"/>
                  <a:pt x="8723" y="2258"/>
                </a:cubicBezTo>
                <a:close/>
                <a:moveTo>
                  <a:pt x="10758" y="2258"/>
                </a:moveTo>
                <a:cubicBezTo>
                  <a:pt x="10598" y="2258"/>
                  <a:pt x="10439" y="2297"/>
                  <a:pt x="10317" y="2375"/>
                </a:cubicBezTo>
                <a:cubicBezTo>
                  <a:pt x="10074" y="2530"/>
                  <a:pt x="10074" y="2782"/>
                  <a:pt x="10317" y="2937"/>
                </a:cubicBezTo>
                <a:cubicBezTo>
                  <a:pt x="10560" y="3093"/>
                  <a:pt x="10955" y="3093"/>
                  <a:pt x="11198" y="2937"/>
                </a:cubicBezTo>
                <a:cubicBezTo>
                  <a:pt x="11441" y="2782"/>
                  <a:pt x="11441" y="2530"/>
                  <a:pt x="11198" y="2375"/>
                </a:cubicBezTo>
                <a:cubicBezTo>
                  <a:pt x="11076" y="2297"/>
                  <a:pt x="10917" y="2258"/>
                  <a:pt x="10758" y="2258"/>
                </a:cubicBezTo>
                <a:close/>
                <a:moveTo>
                  <a:pt x="12792" y="2258"/>
                </a:moveTo>
                <a:cubicBezTo>
                  <a:pt x="12633" y="2258"/>
                  <a:pt x="12473" y="2297"/>
                  <a:pt x="12352" y="2375"/>
                </a:cubicBezTo>
                <a:cubicBezTo>
                  <a:pt x="12109" y="2530"/>
                  <a:pt x="12109" y="2782"/>
                  <a:pt x="12352" y="2937"/>
                </a:cubicBezTo>
                <a:cubicBezTo>
                  <a:pt x="12595" y="3093"/>
                  <a:pt x="12990" y="3093"/>
                  <a:pt x="13233" y="2937"/>
                </a:cubicBezTo>
                <a:cubicBezTo>
                  <a:pt x="13476" y="2782"/>
                  <a:pt x="13476" y="2530"/>
                  <a:pt x="13233" y="2375"/>
                </a:cubicBezTo>
                <a:cubicBezTo>
                  <a:pt x="13111" y="2297"/>
                  <a:pt x="12951" y="2258"/>
                  <a:pt x="12792" y="2258"/>
                </a:cubicBezTo>
                <a:close/>
                <a:moveTo>
                  <a:pt x="14827" y="2258"/>
                </a:moveTo>
                <a:cubicBezTo>
                  <a:pt x="14668" y="2258"/>
                  <a:pt x="14508" y="2297"/>
                  <a:pt x="14386" y="2375"/>
                </a:cubicBezTo>
                <a:cubicBezTo>
                  <a:pt x="14143" y="2530"/>
                  <a:pt x="14143" y="2782"/>
                  <a:pt x="14386" y="2937"/>
                </a:cubicBezTo>
                <a:cubicBezTo>
                  <a:pt x="14629" y="3093"/>
                  <a:pt x="15024" y="3093"/>
                  <a:pt x="15267" y="2937"/>
                </a:cubicBezTo>
                <a:cubicBezTo>
                  <a:pt x="15510" y="2782"/>
                  <a:pt x="15510" y="2530"/>
                  <a:pt x="15267" y="2375"/>
                </a:cubicBezTo>
                <a:cubicBezTo>
                  <a:pt x="15146" y="2297"/>
                  <a:pt x="14986" y="2258"/>
                  <a:pt x="14827" y="2258"/>
                </a:cubicBezTo>
                <a:close/>
                <a:moveTo>
                  <a:pt x="6707" y="3439"/>
                </a:moveTo>
                <a:cubicBezTo>
                  <a:pt x="6529" y="3439"/>
                  <a:pt x="6350" y="3483"/>
                  <a:pt x="6214" y="3570"/>
                </a:cubicBezTo>
                <a:cubicBezTo>
                  <a:pt x="5941" y="3744"/>
                  <a:pt x="5941" y="4027"/>
                  <a:pt x="6214" y="4201"/>
                </a:cubicBezTo>
                <a:cubicBezTo>
                  <a:pt x="6486" y="4375"/>
                  <a:pt x="6928" y="4375"/>
                  <a:pt x="7201" y="4201"/>
                </a:cubicBezTo>
                <a:cubicBezTo>
                  <a:pt x="7473" y="4027"/>
                  <a:pt x="7473" y="3744"/>
                  <a:pt x="7201" y="3570"/>
                </a:cubicBezTo>
                <a:cubicBezTo>
                  <a:pt x="7064" y="3483"/>
                  <a:pt x="6886" y="3439"/>
                  <a:pt x="6707" y="3439"/>
                </a:cubicBezTo>
                <a:close/>
                <a:moveTo>
                  <a:pt x="8742" y="3439"/>
                </a:moveTo>
                <a:cubicBezTo>
                  <a:pt x="8563" y="3439"/>
                  <a:pt x="8385" y="3483"/>
                  <a:pt x="8248" y="3570"/>
                </a:cubicBezTo>
                <a:cubicBezTo>
                  <a:pt x="7976" y="3744"/>
                  <a:pt x="7976" y="4027"/>
                  <a:pt x="8248" y="4201"/>
                </a:cubicBezTo>
                <a:cubicBezTo>
                  <a:pt x="8521" y="4375"/>
                  <a:pt x="8963" y="4375"/>
                  <a:pt x="9235" y="4201"/>
                </a:cubicBezTo>
                <a:cubicBezTo>
                  <a:pt x="9508" y="4027"/>
                  <a:pt x="9508" y="3744"/>
                  <a:pt x="9235" y="3570"/>
                </a:cubicBezTo>
                <a:cubicBezTo>
                  <a:pt x="9099" y="3483"/>
                  <a:pt x="8920" y="3439"/>
                  <a:pt x="8742" y="3439"/>
                </a:cubicBezTo>
                <a:close/>
                <a:moveTo>
                  <a:pt x="10776" y="3439"/>
                </a:moveTo>
                <a:cubicBezTo>
                  <a:pt x="10598" y="3439"/>
                  <a:pt x="10419" y="3483"/>
                  <a:pt x="10283" y="3570"/>
                </a:cubicBezTo>
                <a:cubicBezTo>
                  <a:pt x="10011" y="3744"/>
                  <a:pt x="10011" y="4027"/>
                  <a:pt x="10283" y="4201"/>
                </a:cubicBezTo>
                <a:cubicBezTo>
                  <a:pt x="10556" y="4375"/>
                  <a:pt x="10997" y="4375"/>
                  <a:pt x="11270" y="4201"/>
                </a:cubicBezTo>
                <a:cubicBezTo>
                  <a:pt x="11542" y="4027"/>
                  <a:pt x="11542" y="3744"/>
                  <a:pt x="11270" y="3570"/>
                </a:cubicBezTo>
                <a:cubicBezTo>
                  <a:pt x="11134" y="3483"/>
                  <a:pt x="10955" y="3439"/>
                  <a:pt x="10776" y="3439"/>
                </a:cubicBezTo>
                <a:close/>
                <a:moveTo>
                  <a:pt x="12792" y="3439"/>
                </a:moveTo>
                <a:cubicBezTo>
                  <a:pt x="12614" y="3439"/>
                  <a:pt x="12435" y="3483"/>
                  <a:pt x="12299" y="3570"/>
                </a:cubicBezTo>
                <a:cubicBezTo>
                  <a:pt x="12026" y="3744"/>
                  <a:pt x="12026" y="4027"/>
                  <a:pt x="12299" y="4201"/>
                </a:cubicBezTo>
                <a:cubicBezTo>
                  <a:pt x="12571" y="4375"/>
                  <a:pt x="13013" y="4375"/>
                  <a:pt x="13286" y="4201"/>
                </a:cubicBezTo>
                <a:cubicBezTo>
                  <a:pt x="13558" y="4027"/>
                  <a:pt x="13558" y="3744"/>
                  <a:pt x="13286" y="3570"/>
                </a:cubicBezTo>
                <a:cubicBezTo>
                  <a:pt x="13149" y="3483"/>
                  <a:pt x="12971" y="3439"/>
                  <a:pt x="12792" y="3439"/>
                </a:cubicBezTo>
                <a:close/>
                <a:moveTo>
                  <a:pt x="14827" y="3439"/>
                </a:moveTo>
                <a:cubicBezTo>
                  <a:pt x="14648" y="3439"/>
                  <a:pt x="14470" y="3483"/>
                  <a:pt x="14333" y="3570"/>
                </a:cubicBezTo>
                <a:cubicBezTo>
                  <a:pt x="14061" y="3744"/>
                  <a:pt x="14061" y="4027"/>
                  <a:pt x="14333" y="4201"/>
                </a:cubicBezTo>
                <a:cubicBezTo>
                  <a:pt x="14606" y="4375"/>
                  <a:pt x="15048" y="4375"/>
                  <a:pt x="15320" y="4201"/>
                </a:cubicBezTo>
                <a:cubicBezTo>
                  <a:pt x="15593" y="4027"/>
                  <a:pt x="15593" y="3744"/>
                  <a:pt x="15320" y="3570"/>
                </a:cubicBezTo>
                <a:cubicBezTo>
                  <a:pt x="15184" y="3483"/>
                  <a:pt x="15005" y="3439"/>
                  <a:pt x="14827" y="3439"/>
                </a:cubicBezTo>
                <a:close/>
                <a:moveTo>
                  <a:pt x="6688" y="4603"/>
                </a:moveTo>
                <a:cubicBezTo>
                  <a:pt x="6484" y="4603"/>
                  <a:pt x="6279" y="4653"/>
                  <a:pt x="6123" y="4752"/>
                </a:cubicBezTo>
                <a:cubicBezTo>
                  <a:pt x="5811" y="4952"/>
                  <a:pt x="5811" y="5276"/>
                  <a:pt x="6123" y="5476"/>
                </a:cubicBezTo>
                <a:cubicBezTo>
                  <a:pt x="6436" y="5676"/>
                  <a:pt x="6941" y="5676"/>
                  <a:pt x="7254" y="5476"/>
                </a:cubicBezTo>
                <a:cubicBezTo>
                  <a:pt x="7566" y="5276"/>
                  <a:pt x="7566" y="4952"/>
                  <a:pt x="7254" y="4752"/>
                </a:cubicBezTo>
                <a:cubicBezTo>
                  <a:pt x="7097" y="4653"/>
                  <a:pt x="6893" y="4603"/>
                  <a:pt x="6688" y="4603"/>
                </a:cubicBezTo>
                <a:close/>
                <a:moveTo>
                  <a:pt x="8723" y="4603"/>
                </a:moveTo>
                <a:cubicBezTo>
                  <a:pt x="8518" y="4603"/>
                  <a:pt x="8314" y="4653"/>
                  <a:pt x="8158" y="4752"/>
                </a:cubicBezTo>
                <a:cubicBezTo>
                  <a:pt x="7845" y="4952"/>
                  <a:pt x="7845" y="5276"/>
                  <a:pt x="8158" y="5476"/>
                </a:cubicBezTo>
                <a:cubicBezTo>
                  <a:pt x="8470" y="5676"/>
                  <a:pt x="8976" y="5676"/>
                  <a:pt x="9288" y="5476"/>
                </a:cubicBezTo>
                <a:cubicBezTo>
                  <a:pt x="9601" y="5276"/>
                  <a:pt x="9601" y="4952"/>
                  <a:pt x="9288" y="4752"/>
                </a:cubicBezTo>
                <a:cubicBezTo>
                  <a:pt x="9132" y="4653"/>
                  <a:pt x="8928" y="4603"/>
                  <a:pt x="8723" y="4603"/>
                </a:cubicBezTo>
                <a:close/>
                <a:moveTo>
                  <a:pt x="10758" y="4603"/>
                </a:moveTo>
                <a:cubicBezTo>
                  <a:pt x="10553" y="4603"/>
                  <a:pt x="10349" y="4653"/>
                  <a:pt x="10192" y="4752"/>
                </a:cubicBezTo>
                <a:cubicBezTo>
                  <a:pt x="9880" y="4952"/>
                  <a:pt x="9880" y="5276"/>
                  <a:pt x="10192" y="5476"/>
                </a:cubicBezTo>
                <a:cubicBezTo>
                  <a:pt x="10505" y="5676"/>
                  <a:pt x="11010" y="5676"/>
                  <a:pt x="11323" y="5476"/>
                </a:cubicBezTo>
                <a:cubicBezTo>
                  <a:pt x="11635" y="5276"/>
                  <a:pt x="11635" y="4952"/>
                  <a:pt x="11323" y="4752"/>
                </a:cubicBezTo>
                <a:cubicBezTo>
                  <a:pt x="11167" y="4653"/>
                  <a:pt x="10962" y="4603"/>
                  <a:pt x="10758" y="4603"/>
                </a:cubicBezTo>
                <a:close/>
                <a:moveTo>
                  <a:pt x="12792" y="4603"/>
                </a:moveTo>
                <a:cubicBezTo>
                  <a:pt x="12588" y="4603"/>
                  <a:pt x="12383" y="4653"/>
                  <a:pt x="12227" y="4752"/>
                </a:cubicBezTo>
                <a:cubicBezTo>
                  <a:pt x="11915" y="4952"/>
                  <a:pt x="11915" y="5276"/>
                  <a:pt x="12227" y="5476"/>
                </a:cubicBezTo>
                <a:cubicBezTo>
                  <a:pt x="12539" y="5676"/>
                  <a:pt x="13045" y="5676"/>
                  <a:pt x="13357" y="5476"/>
                </a:cubicBezTo>
                <a:cubicBezTo>
                  <a:pt x="13670" y="5276"/>
                  <a:pt x="13670" y="4952"/>
                  <a:pt x="13357" y="4752"/>
                </a:cubicBezTo>
                <a:cubicBezTo>
                  <a:pt x="13201" y="4653"/>
                  <a:pt x="12997" y="4603"/>
                  <a:pt x="12792" y="4603"/>
                </a:cubicBezTo>
                <a:close/>
                <a:moveTo>
                  <a:pt x="14827" y="4603"/>
                </a:moveTo>
                <a:cubicBezTo>
                  <a:pt x="14622" y="4603"/>
                  <a:pt x="14418" y="4653"/>
                  <a:pt x="14262" y="4752"/>
                </a:cubicBezTo>
                <a:cubicBezTo>
                  <a:pt x="13949" y="4952"/>
                  <a:pt x="13949" y="5276"/>
                  <a:pt x="14262" y="5476"/>
                </a:cubicBezTo>
                <a:cubicBezTo>
                  <a:pt x="14574" y="5676"/>
                  <a:pt x="15080" y="5676"/>
                  <a:pt x="15392" y="5476"/>
                </a:cubicBezTo>
                <a:cubicBezTo>
                  <a:pt x="15704" y="5276"/>
                  <a:pt x="15704" y="4952"/>
                  <a:pt x="15392" y="4752"/>
                </a:cubicBezTo>
                <a:cubicBezTo>
                  <a:pt x="15236" y="4653"/>
                  <a:pt x="15032" y="4603"/>
                  <a:pt x="14827" y="4603"/>
                </a:cubicBezTo>
                <a:close/>
                <a:moveTo>
                  <a:pt x="6688" y="5832"/>
                </a:moveTo>
                <a:cubicBezTo>
                  <a:pt x="6484" y="5832"/>
                  <a:pt x="6279" y="5882"/>
                  <a:pt x="6123" y="5982"/>
                </a:cubicBezTo>
                <a:cubicBezTo>
                  <a:pt x="5811" y="6181"/>
                  <a:pt x="5811" y="6506"/>
                  <a:pt x="6123" y="6705"/>
                </a:cubicBezTo>
                <a:cubicBezTo>
                  <a:pt x="6436" y="6905"/>
                  <a:pt x="6941" y="6905"/>
                  <a:pt x="7254" y="6705"/>
                </a:cubicBezTo>
                <a:cubicBezTo>
                  <a:pt x="7566" y="6506"/>
                  <a:pt x="7566" y="6181"/>
                  <a:pt x="7254" y="5982"/>
                </a:cubicBezTo>
                <a:cubicBezTo>
                  <a:pt x="7097" y="5882"/>
                  <a:pt x="6893" y="5832"/>
                  <a:pt x="6688" y="5832"/>
                </a:cubicBezTo>
                <a:close/>
                <a:moveTo>
                  <a:pt x="8723" y="5832"/>
                </a:moveTo>
                <a:cubicBezTo>
                  <a:pt x="8672" y="5832"/>
                  <a:pt x="8620" y="5835"/>
                  <a:pt x="8570" y="5841"/>
                </a:cubicBezTo>
                <a:cubicBezTo>
                  <a:pt x="8419" y="5860"/>
                  <a:pt x="8275" y="5907"/>
                  <a:pt x="8158" y="5982"/>
                </a:cubicBezTo>
                <a:cubicBezTo>
                  <a:pt x="7845" y="6181"/>
                  <a:pt x="7845" y="6506"/>
                  <a:pt x="8158" y="6705"/>
                </a:cubicBezTo>
                <a:cubicBezTo>
                  <a:pt x="8314" y="6805"/>
                  <a:pt x="8518" y="6855"/>
                  <a:pt x="8723" y="6855"/>
                </a:cubicBezTo>
                <a:cubicBezTo>
                  <a:pt x="8928" y="6855"/>
                  <a:pt x="9132" y="6805"/>
                  <a:pt x="9288" y="6705"/>
                </a:cubicBezTo>
                <a:cubicBezTo>
                  <a:pt x="9601" y="6506"/>
                  <a:pt x="9601" y="6181"/>
                  <a:pt x="9288" y="5982"/>
                </a:cubicBezTo>
                <a:cubicBezTo>
                  <a:pt x="9132" y="5882"/>
                  <a:pt x="8928" y="5832"/>
                  <a:pt x="8723" y="5832"/>
                </a:cubicBezTo>
                <a:close/>
                <a:moveTo>
                  <a:pt x="10758" y="5832"/>
                </a:moveTo>
                <a:cubicBezTo>
                  <a:pt x="10706" y="5832"/>
                  <a:pt x="10655" y="5835"/>
                  <a:pt x="10605" y="5841"/>
                </a:cubicBezTo>
                <a:cubicBezTo>
                  <a:pt x="10453" y="5860"/>
                  <a:pt x="10310" y="5907"/>
                  <a:pt x="10192" y="5982"/>
                </a:cubicBezTo>
                <a:cubicBezTo>
                  <a:pt x="9880" y="6181"/>
                  <a:pt x="9880" y="6506"/>
                  <a:pt x="10192" y="6705"/>
                </a:cubicBezTo>
                <a:cubicBezTo>
                  <a:pt x="10349" y="6805"/>
                  <a:pt x="10553" y="6855"/>
                  <a:pt x="10758" y="6855"/>
                </a:cubicBezTo>
                <a:cubicBezTo>
                  <a:pt x="10962" y="6855"/>
                  <a:pt x="11167" y="6805"/>
                  <a:pt x="11323" y="6705"/>
                </a:cubicBezTo>
                <a:cubicBezTo>
                  <a:pt x="11635" y="6506"/>
                  <a:pt x="11635" y="6181"/>
                  <a:pt x="11323" y="5982"/>
                </a:cubicBezTo>
                <a:cubicBezTo>
                  <a:pt x="11167" y="5882"/>
                  <a:pt x="10962" y="5832"/>
                  <a:pt x="10758" y="5832"/>
                </a:cubicBezTo>
                <a:close/>
                <a:moveTo>
                  <a:pt x="12792" y="5832"/>
                </a:moveTo>
                <a:cubicBezTo>
                  <a:pt x="12741" y="5832"/>
                  <a:pt x="12690" y="5835"/>
                  <a:pt x="12639" y="5841"/>
                </a:cubicBezTo>
                <a:cubicBezTo>
                  <a:pt x="12488" y="5860"/>
                  <a:pt x="12344" y="5907"/>
                  <a:pt x="12227" y="5982"/>
                </a:cubicBezTo>
                <a:cubicBezTo>
                  <a:pt x="11915" y="6181"/>
                  <a:pt x="11915" y="6506"/>
                  <a:pt x="12227" y="6705"/>
                </a:cubicBezTo>
                <a:cubicBezTo>
                  <a:pt x="12383" y="6805"/>
                  <a:pt x="12588" y="6855"/>
                  <a:pt x="12792" y="6855"/>
                </a:cubicBezTo>
                <a:cubicBezTo>
                  <a:pt x="12997" y="6855"/>
                  <a:pt x="13201" y="6805"/>
                  <a:pt x="13357" y="6705"/>
                </a:cubicBezTo>
                <a:cubicBezTo>
                  <a:pt x="13670" y="6506"/>
                  <a:pt x="13670" y="6181"/>
                  <a:pt x="13357" y="5982"/>
                </a:cubicBezTo>
                <a:cubicBezTo>
                  <a:pt x="13201" y="5882"/>
                  <a:pt x="12997" y="5832"/>
                  <a:pt x="12792" y="5832"/>
                </a:cubicBezTo>
                <a:close/>
                <a:moveTo>
                  <a:pt x="14827" y="5832"/>
                </a:moveTo>
                <a:cubicBezTo>
                  <a:pt x="14776" y="5832"/>
                  <a:pt x="14724" y="5835"/>
                  <a:pt x="14674" y="5841"/>
                </a:cubicBezTo>
                <a:cubicBezTo>
                  <a:pt x="14523" y="5860"/>
                  <a:pt x="14379" y="5907"/>
                  <a:pt x="14262" y="5982"/>
                </a:cubicBezTo>
                <a:cubicBezTo>
                  <a:pt x="13949" y="6181"/>
                  <a:pt x="13949" y="6506"/>
                  <a:pt x="14262" y="6705"/>
                </a:cubicBezTo>
                <a:cubicBezTo>
                  <a:pt x="14418" y="6805"/>
                  <a:pt x="14622" y="6855"/>
                  <a:pt x="14827" y="6855"/>
                </a:cubicBezTo>
                <a:cubicBezTo>
                  <a:pt x="15032" y="6855"/>
                  <a:pt x="15236" y="6805"/>
                  <a:pt x="15392" y="6705"/>
                </a:cubicBezTo>
                <a:cubicBezTo>
                  <a:pt x="15704" y="6506"/>
                  <a:pt x="15704" y="6181"/>
                  <a:pt x="15392" y="5982"/>
                </a:cubicBezTo>
                <a:cubicBezTo>
                  <a:pt x="15236" y="5882"/>
                  <a:pt x="15032" y="5832"/>
                  <a:pt x="14827" y="5832"/>
                </a:cubicBezTo>
                <a:close/>
                <a:moveTo>
                  <a:pt x="6688" y="11941"/>
                </a:moveTo>
                <a:cubicBezTo>
                  <a:pt x="6484" y="11941"/>
                  <a:pt x="6279" y="11991"/>
                  <a:pt x="6123" y="12091"/>
                </a:cubicBezTo>
                <a:cubicBezTo>
                  <a:pt x="5811" y="12291"/>
                  <a:pt x="5811" y="12615"/>
                  <a:pt x="6123" y="12815"/>
                </a:cubicBezTo>
                <a:cubicBezTo>
                  <a:pt x="6436" y="13015"/>
                  <a:pt x="6941" y="13015"/>
                  <a:pt x="7254" y="12815"/>
                </a:cubicBezTo>
                <a:cubicBezTo>
                  <a:pt x="7566" y="12615"/>
                  <a:pt x="7566" y="12291"/>
                  <a:pt x="7254" y="12091"/>
                </a:cubicBezTo>
                <a:cubicBezTo>
                  <a:pt x="7097" y="11991"/>
                  <a:pt x="6893" y="11941"/>
                  <a:pt x="6688" y="11941"/>
                </a:cubicBezTo>
                <a:close/>
                <a:moveTo>
                  <a:pt x="8723" y="11941"/>
                </a:moveTo>
                <a:cubicBezTo>
                  <a:pt x="8518" y="11941"/>
                  <a:pt x="8314" y="11991"/>
                  <a:pt x="8158" y="12091"/>
                </a:cubicBezTo>
                <a:cubicBezTo>
                  <a:pt x="7845" y="12291"/>
                  <a:pt x="7845" y="12615"/>
                  <a:pt x="8158" y="12815"/>
                </a:cubicBezTo>
                <a:cubicBezTo>
                  <a:pt x="8470" y="13015"/>
                  <a:pt x="8976" y="13015"/>
                  <a:pt x="9288" y="12815"/>
                </a:cubicBezTo>
                <a:cubicBezTo>
                  <a:pt x="9601" y="12615"/>
                  <a:pt x="9601" y="12291"/>
                  <a:pt x="9288" y="12091"/>
                </a:cubicBezTo>
                <a:cubicBezTo>
                  <a:pt x="9132" y="11991"/>
                  <a:pt x="8928" y="11941"/>
                  <a:pt x="8723" y="11941"/>
                </a:cubicBezTo>
                <a:close/>
                <a:moveTo>
                  <a:pt x="10758" y="11941"/>
                </a:moveTo>
                <a:cubicBezTo>
                  <a:pt x="10553" y="11941"/>
                  <a:pt x="10349" y="11991"/>
                  <a:pt x="10192" y="12091"/>
                </a:cubicBezTo>
                <a:cubicBezTo>
                  <a:pt x="9880" y="12291"/>
                  <a:pt x="9880" y="12615"/>
                  <a:pt x="10192" y="12815"/>
                </a:cubicBezTo>
                <a:cubicBezTo>
                  <a:pt x="10505" y="13015"/>
                  <a:pt x="11010" y="13015"/>
                  <a:pt x="11323" y="12815"/>
                </a:cubicBezTo>
                <a:cubicBezTo>
                  <a:pt x="11635" y="12615"/>
                  <a:pt x="11635" y="12291"/>
                  <a:pt x="11323" y="12091"/>
                </a:cubicBezTo>
                <a:cubicBezTo>
                  <a:pt x="11167" y="11991"/>
                  <a:pt x="10962" y="11941"/>
                  <a:pt x="10758" y="11941"/>
                </a:cubicBezTo>
                <a:close/>
                <a:moveTo>
                  <a:pt x="12792" y="11941"/>
                </a:moveTo>
                <a:cubicBezTo>
                  <a:pt x="12588" y="11941"/>
                  <a:pt x="12383" y="11991"/>
                  <a:pt x="12227" y="12091"/>
                </a:cubicBezTo>
                <a:cubicBezTo>
                  <a:pt x="11915" y="12291"/>
                  <a:pt x="11915" y="12615"/>
                  <a:pt x="12227" y="12815"/>
                </a:cubicBezTo>
                <a:cubicBezTo>
                  <a:pt x="12539" y="13015"/>
                  <a:pt x="13045" y="13015"/>
                  <a:pt x="13357" y="12815"/>
                </a:cubicBezTo>
                <a:cubicBezTo>
                  <a:pt x="13670" y="12615"/>
                  <a:pt x="13670" y="12291"/>
                  <a:pt x="13357" y="12091"/>
                </a:cubicBezTo>
                <a:cubicBezTo>
                  <a:pt x="13201" y="11991"/>
                  <a:pt x="12997" y="11941"/>
                  <a:pt x="12792" y="11941"/>
                </a:cubicBezTo>
                <a:close/>
                <a:moveTo>
                  <a:pt x="14827" y="11941"/>
                </a:moveTo>
                <a:cubicBezTo>
                  <a:pt x="14622" y="11941"/>
                  <a:pt x="14418" y="11991"/>
                  <a:pt x="14262" y="12091"/>
                </a:cubicBezTo>
                <a:cubicBezTo>
                  <a:pt x="13949" y="12291"/>
                  <a:pt x="13949" y="12615"/>
                  <a:pt x="14262" y="12815"/>
                </a:cubicBezTo>
                <a:cubicBezTo>
                  <a:pt x="14574" y="13015"/>
                  <a:pt x="15080" y="13015"/>
                  <a:pt x="15392" y="12815"/>
                </a:cubicBezTo>
                <a:cubicBezTo>
                  <a:pt x="15704" y="12615"/>
                  <a:pt x="15704" y="12291"/>
                  <a:pt x="15392" y="12091"/>
                </a:cubicBezTo>
                <a:cubicBezTo>
                  <a:pt x="15236" y="11991"/>
                  <a:pt x="15032" y="11941"/>
                  <a:pt x="14827" y="11941"/>
                </a:cubicBezTo>
                <a:close/>
                <a:moveTo>
                  <a:pt x="6688" y="13158"/>
                </a:moveTo>
                <a:cubicBezTo>
                  <a:pt x="6484" y="13158"/>
                  <a:pt x="6279" y="13208"/>
                  <a:pt x="6123" y="13308"/>
                </a:cubicBezTo>
                <a:cubicBezTo>
                  <a:pt x="5811" y="13508"/>
                  <a:pt x="5811" y="13832"/>
                  <a:pt x="6123" y="14032"/>
                </a:cubicBezTo>
                <a:cubicBezTo>
                  <a:pt x="6436" y="14232"/>
                  <a:pt x="6941" y="14232"/>
                  <a:pt x="7254" y="14032"/>
                </a:cubicBezTo>
                <a:cubicBezTo>
                  <a:pt x="7566" y="13832"/>
                  <a:pt x="7566" y="13508"/>
                  <a:pt x="7254" y="13308"/>
                </a:cubicBezTo>
                <a:cubicBezTo>
                  <a:pt x="7097" y="13208"/>
                  <a:pt x="6893" y="13158"/>
                  <a:pt x="6688" y="13158"/>
                </a:cubicBezTo>
                <a:close/>
                <a:moveTo>
                  <a:pt x="8723" y="13158"/>
                </a:moveTo>
                <a:cubicBezTo>
                  <a:pt x="8518" y="13158"/>
                  <a:pt x="8314" y="13208"/>
                  <a:pt x="8158" y="13308"/>
                </a:cubicBezTo>
                <a:cubicBezTo>
                  <a:pt x="7845" y="13508"/>
                  <a:pt x="7845" y="13832"/>
                  <a:pt x="8158" y="14032"/>
                </a:cubicBezTo>
                <a:cubicBezTo>
                  <a:pt x="8470" y="14232"/>
                  <a:pt x="8976" y="14232"/>
                  <a:pt x="9288" y="14032"/>
                </a:cubicBezTo>
                <a:cubicBezTo>
                  <a:pt x="9601" y="13832"/>
                  <a:pt x="9601" y="13508"/>
                  <a:pt x="9288" y="13308"/>
                </a:cubicBezTo>
                <a:cubicBezTo>
                  <a:pt x="9132" y="13208"/>
                  <a:pt x="8928" y="13158"/>
                  <a:pt x="8723" y="13158"/>
                </a:cubicBezTo>
                <a:close/>
                <a:moveTo>
                  <a:pt x="10758" y="13158"/>
                </a:moveTo>
                <a:cubicBezTo>
                  <a:pt x="10553" y="13158"/>
                  <a:pt x="10349" y="13208"/>
                  <a:pt x="10192" y="13308"/>
                </a:cubicBezTo>
                <a:cubicBezTo>
                  <a:pt x="9880" y="13508"/>
                  <a:pt x="9880" y="13832"/>
                  <a:pt x="10192" y="14032"/>
                </a:cubicBezTo>
                <a:cubicBezTo>
                  <a:pt x="10505" y="14232"/>
                  <a:pt x="11010" y="14232"/>
                  <a:pt x="11323" y="14032"/>
                </a:cubicBezTo>
                <a:cubicBezTo>
                  <a:pt x="11635" y="13832"/>
                  <a:pt x="11635" y="13508"/>
                  <a:pt x="11323" y="13308"/>
                </a:cubicBezTo>
                <a:cubicBezTo>
                  <a:pt x="11167" y="13208"/>
                  <a:pt x="10962" y="13158"/>
                  <a:pt x="10758" y="13158"/>
                </a:cubicBezTo>
                <a:close/>
                <a:moveTo>
                  <a:pt x="14827" y="13158"/>
                </a:moveTo>
                <a:cubicBezTo>
                  <a:pt x="14622" y="13158"/>
                  <a:pt x="14418" y="13208"/>
                  <a:pt x="14262" y="13308"/>
                </a:cubicBezTo>
                <a:cubicBezTo>
                  <a:pt x="13949" y="13508"/>
                  <a:pt x="13949" y="13832"/>
                  <a:pt x="14262" y="14032"/>
                </a:cubicBezTo>
                <a:cubicBezTo>
                  <a:pt x="14574" y="14232"/>
                  <a:pt x="15080" y="14232"/>
                  <a:pt x="15392" y="14032"/>
                </a:cubicBezTo>
                <a:cubicBezTo>
                  <a:pt x="15704" y="13832"/>
                  <a:pt x="15704" y="13508"/>
                  <a:pt x="15392" y="13308"/>
                </a:cubicBezTo>
                <a:cubicBezTo>
                  <a:pt x="15236" y="13208"/>
                  <a:pt x="15032" y="13158"/>
                  <a:pt x="14827" y="13158"/>
                </a:cubicBezTo>
                <a:close/>
                <a:moveTo>
                  <a:pt x="12792" y="13170"/>
                </a:moveTo>
                <a:cubicBezTo>
                  <a:pt x="12588" y="13170"/>
                  <a:pt x="12383" y="13220"/>
                  <a:pt x="12227" y="13320"/>
                </a:cubicBezTo>
                <a:cubicBezTo>
                  <a:pt x="11915" y="13520"/>
                  <a:pt x="11915" y="13844"/>
                  <a:pt x="12227" y="14044"/>
                </a:cubicBezTo>
                <a:cubicBezTo>
                  <a:pt x="12539" y="14244"/>
                  <a:pt x="13045" y="14244"/>
                  <a:pt x="13357" y="14044"/>
                </a:cubicBezTo>
                <a:cubicBezTo>
                  <a:pt x="13670" y="13844"/>
                  <a:pt x="13670" y="13520"/>
                  <a:pt x="13357" y="13320"/>
                </a:cubicBezTo>
                <a:cubicBezTo>
                  <a:pt x="13201" y="13220"/>
                  <a:pt x="12997" y="13170"/>
                  <a:pt x="12792" y="13170"/>
                </a:cubicBezTo>
                <a:close/>
                <a:moveTo>
                  <a:pt x="6688" y="14376"/>
                </a:moveTo>
                <a:cubicBezTo>
                  <a:pt x="6484" y="14376"/>
                  <a:pt x="6279" y="14425"/>
                  <a:pt x="6123" y="14525"/>
                </a:cubicBezTo>
                <a:cubicBezTo>
                  <a:pt x="5811" y="14725"/>
                  <a:pt x="5811" y="15049"/>
                  <a:pt x="6123" y="15249"/>
                </a:cubicBezTo>
                <a:cubicBezTo>
                  <a:pt x="6436" y="15449"/>
                  <a:pt x="6941" y="15449"/>
                  <a:pt x="7254" y="15249"/>
                </a:cubicBezTo>
                <a:cubicBezTo>
                  <a:pt x="7566" y="15049"/>
                  <a:pt x="7566" y="14725"/>
                  <a:pt x="7254" y="14525"/>
                </a:cubicBezTo>
                <a:cubicBezTo>
                  <a:pt x="7097" y="14425"/>
                  <a:pt x="6893" y="14376"/>
                  <a:pt x="6688" y="14376"/>
                </a:cubicBezTo>
                <a:close/>
                <a:moveTo>
                  <a:pt x="8723" y="14376"/>
                </a:moveTo>
                <a:cubicBezTo>
                  <a:pt x="8518" y="14376"/>
                  <a:pt x="8314" y="14425"/>
                  <a:pt x="8158" y="14525"/>
                </a:cubicBezTo>
                <a:cubicBezTo>
                  <a:pt x="7845" y="14725"/>
                  <a:pt x="7845" y="15049"/>
                  <a:pt x="8158" y="15249"/>
                </a:cubicBezTo>
                <a:cubicBezTo>
                  <a:pt x="8470" y="15449"/>
                  <a:pt x="8976" y="15449"/>
                  <a:pt x="9288" y="15249"/>
                </a:cubicBezTo>
                <a:cubicBezTo>
                  <a:pt x="9601" y="15049"/>
                  <a:pt x="9601" y="14725"/>
                  <a:pt x="9288" y="14525"/>
                </a:cubicBezTo>
                <a:cubicBezTo>
                  <a:pt x="9132" y="14425"/>
                  <a:pt x="8928" y="14376"/>
                  <a:pt x="8723" y="14376"/>
                </a:cubicBezTo>
                <a:close/>
                <a:moveTo>
                  <a:pt x="10758" y="14376"/>
                </a:moveTo>
                <a:cubicBezTo>
                  <a:pt x="10553" y="14376"/>
                  <a:pt x="10349" y="14425"/>
                  <a:pt x="10192" y="14525"/>
                </a:cubicBezTo>
                <a:cubicBezTo>
                  <a:pt x="9880" y="14725"/>
                  <a:pt x="9880" y="15049"/>
                  <a:pt x="10192" y="15249"/>
                </a:cubicBezTo>
                <a:cubicBezTo>
                  <a:pt x="10505" y="15449"/>
                  <a:pt x="11010" y="15449"/>
                  <a:pt x="11323" y="15249"/>
                </a:cubicBezTo>
                <a:cubicBezTo>
                  <a:pt x="11635" y="15049"/>
                  <a:pt x="11635" y="14725"/>
                  <a:pt x="11323" y="14525"/>
                </a:cubicBezTo>
                <a:cubicBezTo>
                  <a:pt x="11167" y="14425"/>
                  <a:pt x="10962" y="14376"/>
                  <a:pt x="10758" y="14376"/>
                </a:cubicBezTo>
                <a:close/>
                <a:moveTo>
                  <a:pt x="12792" y="14376"/>
                </a:moveTo>
                <a:cubicBezTo>
                  <a:pt x="12588" y="14376"/>
                  <a:pt x="12383" y="14425"/>
                  <a:pt x="12227" y="14525"/>
                </a:cubicBezTo>
                <a:cubicBezTo>
                  <a:pt x="11915" y="14725"/>
                  <a:pt x="11915" y="15049"/>
                  <a:pt x="12227" y="15249"/>
                </a:cubicBezTo>
                <a:cubicBezTo>
                  <a:pt x="12539" y="15449"/>
                  <a:pt x="13045" y="15449"/>
                  <a:pt x="13357" y="15249"/>
                </a:cubicBezTo>
                <a:cubicBezTo>
                  <a:pt x="13670" y="15049"/>
                  <a:pt x="13670" y="14725"/>
                  <a:pt x="13357" y="14525"/>
                </a:cubicBezTo>
                <a:cubicBezTo>
                  <a:pt x="13201" y="14425"/>
                  <a:pt x="12997" y="14376"/>
                  <a:pt x="12792" y="14376"/>
                </a:cubicBezTo>
                <a:close/>
                <a:moveTo>
                  <a:pt x="14827" y="14376"/>
                </a:moveTo>
                <a:cubicBezTo>
                  <a:pt x="14622" y="14376"/>
                  <a:pt x="14418" y="14425"/>
                  <a:pt x="14262" y="14525"/>
                </a:cubicBezTo>
                <a:cubicBezTo>
                  <a:pt x="13949" y="14725"/>
                  <a:pt x="13949" y="15049"/>
                  <a:pt x="14262" y="15249"/>
                </a:cubicBezTo>
                <a:cubicBezTo>
                  <a:pt x="14574" y="15449"/>
                  <a:pt x="15080" y="15449"/>
                  <a:pt x="15392" y="15249"/>
                </a:cubicBezTo>
                <a:cubicBezTo>
                  <a:pt x="15704" y="15049"/>
                  <a:pt x="15704" y="14725"/>
                  <a:pt x="15392" y="14525"/>
                </a:cubicBezTo>
                <a:cubicBezTo>
                  <a:pt x="15236" y="14425"/>
                  <a:pt x="15032" y="14376"/>
                  <a:pt x="14827" y="14376"/>
                </a:cubicBezTo>
                <a:close/>
                <a:moveTo>
                  <a:pt x="4673" y="14441"/>
                </a:moveTo>
                <a:cubicBezTo>
                  <a:pt x="4494" y="14441"/>
                  <a:pt x="4315" y="14485"/>
                  <a:pt x="4179" y="14572"/>
                </a:cubicBezTo>
                <a:cubicBezTo>
                  <a:pt x="3907" y="14746"/>
                  <a:pt x="3907" y="15029"/>
                  <a:pt x="4179" y="15203"/>
                </a:cubicBezTo>
                <a:cubicBezTo>
                  <a:pt x="4452" y="15378"/>
                  <a:pt x="4893" y="15378"/>
                  <a:pt x="5166" y="15203"/>
                </a:cubicBezTo>
                <a:cubicBezTo>
                  <a:pt x="5438" y="15029"/>
                  <a:pt x="5438" y="14746"/>
                  <a:pt x="5166" y="14572"/>
                </a:cubicBezTo>
                <a:cubicBezTo>
                  <a:pt x="5030" y="14485"/>
                  <a:pt x="4851" y="14441"/>
                  <a:pt x="4673" y="14441"/>
                </a:cubicBezTo>
                <a:close/>
                <a:moveTo>
                  <a:pt x="16861" y="14441"/>
                </a:moveTo>
                <a:cubicBezTo>
                  <a:pt x="16683" y="14441"/>
                  <a:pt x="16504" y="14485"/>
                  <a:pt x="16368" y="14572"/>
                </a:cubicBezTo>
                <a:cubicBezTo>
                  <a:pt x="16096" y="14746"/>
                  <a:pt x="16096" y="15029"/>
                  <a:pt x="16368" y="15203"/>
                </a:cubicBezTo>
                <a:cubicBezTo>
                  <a:pt x="16641" y="15378"/>
                  <a:pt x="17082" y="15378"/>
                  <a:pt x="17355" y="15203"/>
                </a:cubicBezTo>
                <a:cubicBezTo>
                  <a:pt x="17627" y="15029"/>
                  <a:pt x="17627" y="14746"/>
                  <a:pt x="17355" y="14572"/>
                </a:cubicBezTo>
                <a:cubicBezTo>
                  <a:pt x="17219" y="14485"/>
                  <a:pt x="17040" y="14441"/>
                  <a:pt x="16861" y="14441"/>
                </a:cubicBezTo>
                <a:close/>
                <a:moveTo>
                  <a:pt x="2657" y="14489"/>
                </a:moveTo>
                <a:cubicBezTo>
                  <a:pt x="2498" y="14489"/>
                  <a:pt x="2338" y="14528"/>
                  <a:pt x="2216" y="14606"/>
                </a:cubicBezTo>
                <a:cubicBezTo>
                  <a:pt x="1973" y="14761"/>
                  <a:pt x="1973" y="15013"/>
                  <a:pt x="2216" y="15169"/>
                </a:cubicBezTo>
                <a:cubicBezTo>
                  <a:pt x="2459" y="15324"/>
                  <a:pt x="2854" y="15324"/>
                  <a:pt x="3097" y="15169"/>
                </a:cubicBezTo>
                <a:cubicBezTo>
                  <a:pt x="3340" y="15013"/>
                  <a:pt x="3340" y="14761"/>
                  <a:pt x="3097" y="14606"/>
                </a:cubicBezTo>
                <a:cubicBezTo>
                  <a:pt x="2976" y="14528"/>
                  <a:pt x="2816" y="14489"/>
                  <a:pt x="2657" y="14489"/>
                </a:cubicBezTo>
                <a:close/>
                <a:moveTo>
                  <a:pt x="18858" y="14489"/>
                </a:moveTo>
                <a:cubicBezTo>
                  <a:pt x="18699" y="14489"/>
                  <a:pt x="18540" y="14528"/>
                  <a:pt x="18418" y="14606"/>
                </a:cubicBezTo>
                <a:cubicBezTo>
                  <a:pt x="18175" y="14761"/>
                  <a:pt x="18175" y="15013"/>
                  <a:pt x="18418" y="15169"/>
                </a:cubicBezTo>
                <a:cubicBezTo>
                  <a:pt x="18661" y="15324"/>
                  <a:pt x="19056" y="15324"/>
                  <a:pt x="19299" y="15169"/>
                </a:cubicBezTo>
                <a:cubicBezTo>
                  <a:pt x="19542" y="15013"/>
                  <a:pt x="19542" y="14761"/>
                  <a:pt x="19299" y="14606"/>
                </a:cubicBezTo>
                <a:cubicBezTo>
                  <a:pt x="19177" y="14528"/>
                  <a:pt x="19018" y="14489"/>
                  <a:pt x="18858" y="14489"/>
                </a:cubicBezTo>
                <a:close/>
                <a:moveTo>
                  <a:pt x="544" y="14540"/>
                </a:moveTo>
                <a:cubicBezTo>
                  <a:pt x="405" y="14540"/>
                  <a:pt x="266" y="14573"/>
                  <a:pt x="159" y="14641"/>
                </a:cubicBezTo>
                <a:cubicBezTo>
                  <a:pt x="-53" y="14777"/>
                  <a:pt x="-53" y="14998"/>
                  <a:pt x="159" y="15134"/>
                </a:cubicBezTo>
                <a:cubicBezTo>
                  <a:pt x="372" y="15270"/>
                  <a:pt x="716" y="15270"/>
                  <a:pt x="928" y="15134"/>
                </a:cubicBezTo>
                <a:cubicBezTo>
                  <a:pt x="1141" y="14998"/>
                  <a:pt x="1141" y="14777"/>
                  <a:pt x="928" y="14641"/>
                </a:cubicBezTo>
                <a:cubicBezTo>
                  <a:pt x="822" y="14573"/>
                  <a:pt x="684" y="14540"/>
                  <a:pt x="544" y="14540"/>
                </a:cubicBezTo>
                <a:close/>
                <a:moveTo>
                  <a:pt x="20950" y="14540"/>
                </a:moveTo>
                <a:cubicBezTo>
                  <a:pt x="20810" y="14540"/>
                  <a:pt x="20671" y="14573"/>
                  <a:pt x="20565" y="14641"/>
                </a:cubicBezTo>
                <a:cubicBezTo>
                  <a:pt x="20352" y="14777"/>
                  <a:pt x="20352" y="14998"/>
                  <a:pt x="20565" y="15134"/>
                </a:cubicBezTo>
                <a:cubicBezTo>
                  <a:pt x="20777" y="15270"/>
                  <a:pt x="21122" y="15270"/>
                  <a:pt x="21335" y="15134"/>
                </a:cubicBezTo>
                <a:cubicBezTo>
                  <a:pt x="21547" y="14998"/>
                  <a:pt x="21547" y="14777"/>
                  <a:pt x="21335" y="14641"/>
                </a:cubicBezTo>
                <a:cubicBezTo>
                  <a:pt x="21228" y="14573"/>
                  <a:pt x="21089" y="14540"/>
                  <a:pt x="20950" y="14540"/>
                </a:cubicBezTo>
                <a:close/>
                <a:moveTo>
                  <a:pt x="6688" y="15593"/>
                </a:moveTo>
                <a:cubicBezTo>
                  <a:pt x="6484" y="15593"/>
                  <a:pt x="6279" y="15643"/>
                  <a:pt x="6123" y="15742"/>
                </a:cubicBezTo>
                <a:cubicBezTo>
                  <a:pt x="5811" y="15942"/>
                  <a:pt x="5811" y="16266"/>
                  <a:pt x="6123" y="16466"/>
                </a:cubicBezTo>
                <a:cubicBezTo>
                  <a:pt x="6436" y="16666"/>
                  <a:pt x="6941" y="16666"/>
                  <a:pt x="7254" y="16466"/>
                </a:cubicBezTo>
                <a:cubicBezTo>
                  <a:pt x="7566" y="16266"/>
                  <a:pt x="7566" y="15942"/>
                  <a:pt x="7254" y="15742"/>
                </a:cubicBezTo>
                <a:cubicBezTo>
                  <a:pt x="7097" y="15643"/>
                  <a:pt x="6893" y="15593"/>
                  <a:pt x="6688" y="15593"/>
                </a:cubicBezTo>
                <a:close/>
                <a:moveTo>
                  <a:pt x="8723" y="15593"/>
                </a:moveTo>
                <a:cubicBezTo>
                  <a:pt x="8518" y="15593"/>
                  <a:pt x="8314" y="15643"/>
                  <a:pt x="8158" y="15742"/>
                </a:cubicBezTo>
                <a:cubicBezTo>
                  <a:pt x="7845" y="15942"/>
                  <a:pt x="7845" y="16266"/>
                  <a:pt x="8158" y="16466"/>
                </a:cubicBezTo>
                <a:cubicBezTo>
                  <a:pt x="8470" y="16666"/>
                  <a:pt x="8976" y="16666"/>
                  <a:pt x="9288" y="16466"/>
                </a:cubicBezTo>
                <a:cubicBezTo>
                  <a:pt x="9601" y="16266"/>
                  <a:pt x="9601" y="15942"/>
                  <a:pt x="9288" y="15742"/>
                </a:cubicBezTo>
                <a:cubicBezTo>
                  <a:pt x="9132" y="15643"/>
                  <a:pt x="8928" y="15593"/>
                  <a:pt x="8723" y="15593"/>
                </a:cubicBezTo>
                <a:close/>
                <a:moveTo>
                  <a:pt x="10758" y="15593"/>
                </a:moveTo>
                <a:cubicBezTo>
                  <a:pt x="10553" y="15593"/>
                  <a:pt x="10349" y="15643"/>
                  <a:pt x="10192" y="15742"/>
                </a:cubicBezTo>
                <a:cubicBezTo>
                  <a:pt x="9880" y="15942"/>
                  <a:pt x="9880" y="16266"/>
                  <a:pt x="10192" y="16466"/>
                </a:cubicBezTo>
                <a:cubicBezTo>
                  <a:pt x="10505" y="16666"/>
                  <a:pt x="11010" y="16666"/>
                  <a:pt x="11323" y="16466"/>
                </a:cubicBezTo>
                <a:cubicBezTo>
                  <a:pt x="11635" y="16266"/>
                  <a:pt x="11635" y="15942"/>
                  <a:pt x="11323" y="15742"/>
                </a:cubicBezTo>
                <a:cubicBezTo>
                  <a:pt x="11167" y="15643"/>
                  <a:pt x="10962" y="15593"/>
                  <a:pt x="10758" y="15593"/>
                </a:cubicBezTo>
                <a:close/>
                <a:moveTo>
                  <a:pt x="12792" y="15593"/>
                </a:moveTo>
                <a:cubicBezTo>
                  <a:pt x="12588" y="15593"/>
                  <a:pt x="12383" y="15643"/>
                  <a:pt x="12227" y="15742"/>
                </a:cubicBezTo>
                <a:cubicBezTo>
                  <a:pt x="11915" y="15942"/>
                  <a:pt x="11915" y="16266"/>
                  <a:pt x="12227" y="16466"/>
                </a:cubicBezTo>
                <a:cubicBezTo>
                  <a:pt x="12539" y="16666"/>
                  <a:pt x="13045" y="16666"/>
                  <a:pt x="13357" y="16466"/>
                </a:cubicBezTo>
                <a:cubicBezTo>
                  <a:pt x="13670" y="16266"/>
                  <a:pt x="13670" y="15942"/>
                  <a:pt x="13357" y="15742"/>
                </a:cubicBezTo>
                <a:cubicBezTo>
                  <a:pt x="13201" y="15643"/>
                  <a:pt x="12997" y="15593"/>
                  <a:pt x="12792" y="15593"/>
                </a:cubicBezTo>
                <a:close/>
                <a:moveTo>
                  <a:pt x="14827" y="15593"/>
                </a:moveTo>
                <a:cubicBezTo>
                  <a:pt x="14622" y="15593"/>
                  <a:pt x="14418" y="15643"/>
                  <a:pt x="14262" y="15742"/>
                </a:cubicBezTo>
                <a:cubicBezTo>
                  <a:pt x="13949" y="15942"/>
                  <a:pt x="13949" y="16266"/>
                  <a:pt x="14262" y="16466"/>
                </a:cubicBezTo>
                <a:cubicBezTo>
                  <a:pt x="14574" y="16666"/>
                  <a:pt x="15080" y="16666"/>
                  <a:pt x="15392" y="16466"/>
                </a:cubicBezTo>
                <a:cubicBezTo>
                  <a:pt x="15704" y="16266"/>
                  <a:pt x="15704" y="15942"/>
                  <a:pt x="15392" y="15742"/>
                </a:cubicBezTo>
                <a:cubicBezTo>
                  <a:pt x="15236" y="15643"/>
                  <a:pt x="15032" y="15593"/>
                  <a:pt x="14827" y="15593"/>
                </a:cubicBezTo>
                <a:close/>
                <a:moveTo>
                  <a:pt x="4673" y="15658"/>
                </a:moveTo>
                <a:cubicBezTo>
                  <a:pt x="4494" y="15658"/>
                  <a:pt x="4315" y="15702"/>
                  <a:pt x="4179" y="15789"/>
                </a:cubicBezTo>
                <a:cubicBezTo>
                  <a:pt x="3907" y="15963"/>
                  <a:pt x="3907" y="16246"/>
                  <a:pt x="4179" y="16420"/>
                </a:cubicBezTo>
                <a:cubicBezTo>
                  <a:pt x="4452" y="16595"/>
                  <a:pt x="4893" y="16595"/>
                  <a:pt x="5166" y="16420"/>
                </a:cubicBezTo>
                <a:cubicBezTo>
                  <a:pt x="5438" y="16246"/>
                  <a:pt x="5438" y="15963"/>
                  <a:pt x="5166" y="15789"/>
                </a:cubicBezTo>
                <a:cubicBezTo>
                  <a:pt x="5030" y="15702"/>
                  <a:pt x="4851" y="15658"/>
                  <a:pt x="4673" y="15658"/>
                </a:cubicBezTo>
                <a:close/>
                <a:moveTo>
                  <a:pt x="16861" y="15658"/>
                </a:moveTo>
                <a:cubicBezTo>
                  <a:pt x="16683" y="15658"/>
                  <a:pt x="16504" y="15702"/>
                  <a:pt x="16368" y="15789"/>
                </a:cubicBezTo>
                <a:cubicBezTo>
                  <a:pt x="16096" y="15963"/>
                  <a:pt x="16096" y="16246"/>
                  <a:pt x="16368" y="16420"/>
                </a:cubicBezTo>
                <a:cubicBezTo>
                  <a:pt x="16641" y="16595"/>
                  <a:pt x="17082" y="16595"/>
                  <a:pt x="17355" y="16420"/>
                </a:cubicBezTo>
                <a:cubicBezTo>
                  <a:pt x="17627" y="16246"/>
                  <a:pt x="17627" y="15963"/>
                  <a:pt x="17355" y="15789"/>
                </a:cubicBezTo>
                <a:cubicBezTo>
                  <a:pt x="17219" y="15702"/>
                  <a:pt x="17040" y="15658"/>
                  <a:pt x="16861" y="15658"/>
                </a:cubicBezTo>
                <a:close/>
                <a:moveTo>
                  <a:pt x="2646" y="15706"/>
                </a:moveTo>
                <a:cubicBezTo>
                  <a:pt x="2487" y="15706"/>
                  <a:pt x="2327" y="15745"/>
                  <a:pt x="2206" y="15823"/>
                </a:cubicBezTo>
                <a:cubicBezTo>
                  <a:pt x="1963" y="15978"/>
                  <a:pt x="1963" y="16230"/>
                  <a:pt x="2206" y="16386"/>
                </a:cubicBezTo>
                <a:cubicBezTo>
                  <a:pt x="2329" y="16464"/>
                  <a:pt x="2491" y="16503"/>
                  <a:pt x="2652" y="16502"/>
                </a:cubicBezTo>
                <a:cubicBezTo>
                  <a:pt x="2813" y="16503"/>
                  <a:pt x="2974" y="16464"/>
                  <a:pt x="3097" y="16386"/>
                </a:cubicBezTo>
                <a:cubicBezTo>
                  <a:pt x="3340" y="16230"/>
                  <a:pt x="3340" y="15978"/>
                  <a:pt x="3097" y="15823"/>
                </a:cubicBezTo>
                <a:cubicBezTo>
                  <a:pt x="2974" y="15745"/>
                  <a:pt x="2813" y="15706"/>
                  <a:pt x="2652" y="15706"/>
                </a:cubicBezTo>
                <a:cubicBezTo>
                  <a:pt x="2650" y="15706"/>
                  <a:pt x="2648" y="15706"/>
                  <a:pt x="2646" y="15706"/>
                </a:cubicBezTo>
                <a:close/>
                <a:moveTo>
                  <a:pt x="18858" y="15706"/>
                </a:moveTo>
                <a:cubicBezTo>
                  <a:pt x="18699" y="15706"/>
                  <a:pt x="18540" y="15745"/>
                  <a:pt x="18418" y="15823"/>
                </a:cubicBezTo>
                <a:cubicBezTo>
                  <a:pt x="18175" y="15978"/>
                  <a:pt x="18175" y="16230"/>
                  <a:pt x="18418" y="16386"/>
                </a:cubicBezTo>
                <a:cubicBezTo>
                  <a:pt x="18661" y="16541"/>
                  <a:pt x="19056" y="16541"/>
                  <a:pt x="19299" y="16386"/>
                </a:cubicBezTo>
                <a:cubicBezTo>
                  <a:pt x="19542" y="16230"/>
                  <a:pt x="19542" y="15978"/>
                  <a:pt x="19299" y="15823"/>
                </a:cubicBezTo>
                <a:cubicBezTo>
                  <a:pt x="19177" y="15745"/>
                  <a:pt x="19018" y="15706"/>
                  <a:pt x="18858" y="15706"/>
                </a:cubicBezTo>
                <a:close/>
                <a:moveTo>
                  <a:pt x="6678" y="16810"/>
                </a:moveTo>
                <a:cubicBezTo>
                  <a:pt x="6473" y="16810"/>
                  <a:pt x="6268" y="16860"/>
                  <a:pt x="6111" y="16960"/>
                </a:cubicBezTo>
                <a:cubicBezTo>
                  <a:pt x="5799" y="17159"/>
                  <a:pt x="5799" y="17484"/>
                  <a:pt x="6111" y="17683"/>
                </a:cubicBezTo>
                <a:cubicBezTo>
                  <a:pt x="6424" y="17883"/>
                  <a:pt x="6931" y="17883"/>
                  <a:pt x="7243" y="17683"/>
                </a:cubicBezTo>
                <a:cubicBezTo>
                  <a:pt x="7555" y="17484"/>
                  <a:pt x="7555" y="17159"/>
                  <a:pt x="7243" y="16960"/>
                </a:cubicBezTo>
                <a:cubicBezTo>
                  <a:pt x="7087" y="16860"/>
                  <a:pt x="6882" y="16810"/>
                  <a:pt x="6678" y="16810"/>
                </a:cubicBezTo>
                <a:close/>
                <a:moveTo>
                  <a:pt x="8712" y="16810"/>
                </a:moveTo>
                <a:cubicBezTo>
                  <a:pt x="8508" y="16810"/>
                  <a:pt x="8302" y="16860"/>
                  <a:pt x="8146" y="16960"/>
                </a:cubicBezTo>
                <a:cubicBezTo>
                  <a:pt x="7834" y="17159"/>
                  <a:pt x="7834" y="17484"/>
                  <a:pt x="8146" y="17683"/>
                </a:cubicBezTo>
                <a:cubicBezTo>
                  <a:pt x="8458" y="17883"/>
                  <a:pt x="8965" y="17883"/>
                  <a:pt x="9278" y="17683"/>
                </a:cubicBezTo>
                <a:cubicBezTo>
                  <a:pt x="9590" y="17484"/>
                  <a:pt x="9590" y="17159"/>
                  <a:pt x="9278" y="16960"/>
                </a:cubicBezTo>
                <a:cubicBezTo>
                  <a:pt x="9121" y="16860"/>
                  <a:pt x="8917" y="16810"/>
                  <a:pt x="8712" y="16810"/>
                </a:cubicBezTo>
                <a:close/>
                <a:moveTo>
                  <a:pt x="10747" y="16810"/>
                </a:moveTo>
                <a:cubicBezTo>
                  <a:pt x="10542" y="16810"/>
                  <a:pt x="10337" y="16860"/>
                  <a:pt x="10181" y="16960"/>
                </a:cubicBezTo>
                <a:cubicBezTo>
                  <a:pt x="9868" y="17159"/>
                  <a:pt x="9868" y="17484"/>
                  <a:pt x="10181" y="17683"/>
                </a:cubicBezTo>
                <a:cubicBezTo>
                  <a:pt x="10493" y="17883"/>
                  <a:pt x="11000" y="17883"/>
                  <a:pt x="11312" y="17683"/>
                </a:cubicBezTo>
                <a:cubicBezTo>
                  <a:pt x="11625" y="17484"/>
                  <a:pt x="11625" y="17159"/>
                  <a:pt x="11312" y="16960"/>
                </a:cubicBezTo>
                <a:cubicBezTo>
                  <a:pt x="11156" y="16860"/>
                  <a:pt x="10952" y="16810"/>
                  <a:pt x="10747" y="16810"/>
                </a:cubicBezTo>
                <a:close/>
                <a:moveTo>
                  <a:pt x="12782" y="16810"/>
                </a:moveTo>
                <a:cubicBezTo>
                  <a:pt x="12577" y="16810"/>
                  <a:pt x="12371" y="16860"/>
                  <a:pt x="12215" y="16960"/>
                </a:cubicBezTo>
                <a:cubicBezTo>
                  <a:pt x="11903" y="17159"/>
                  <a:pt x="11903" y="17484"/>
                  <a:pt x="12215" y="17683"/>
                </a:cubicBezTo>
                <a:cubicBezTo>
                  <a:pt x="12528" y="17883"/>
                  <a:pt x="13034" y="17883"/>
                  <a:pt x="13347" y="17683"/>
                </a:cubicBezTo>
                <a:cubicBezTo>
                  <a:pt x="13659" y="17484"/>
                  <a:pt x="13659" y="17159"/>
                  <a:pt x="13347" y="16960"/>
                </a:cubicBezTo>
                <a:cubicBezTo>
                  <a:pt x="13191" y="16860"/>
                  <a:pt x="12986" y="16810"/>
                  <a:pt x="12782" y="16810"/>
                </a:cubicBezTo>
                <a:close/>
                <a:moveTo>
                  <a:pt x="14816" y="16810"/>
                </a:moveTo>
                <a:cubicBezTo>
                  <a:pt x="14612" y="16810"/>
                  <a:pt x="14406" y="16860"/>
                  <a:pt x="14250" y="16960"/>
                </a:cubicBezTo>
                <a:cubicBezTo>
                  <a:pt x="13938" y="17159"/>
                  <a:pt x="13938" y="17484"/>
                  <a:pt x="14250" y="17683"/>
                </a:cubicBezTo>
                <a:cubicBezTo>
                  <a:pt x="14562" y="17883"/>
                  <a:pt x="15069" y="17883"/>
                  <a:pt x="15381" y="17683"/>
                </a:cubicBezTo>
                <a:cubicBezTo>
                  <a:pt x="15694" y="17484"/>
                  <a:pt x="15694" y="17159"/>
                  <a:pt x="15381" y="16960"/>
                </a:cubicBezTo>
                <a:cubicBezTo>
                  <a:pt x="15225" y="16860"/>
                  <a:pt x="15021" y="16810"/>
                  <a:pt x="14816" y="16810"/>
                </a:cubicBezTo>
                <a:close/>
                <a:moveTo>
                  <a:pt x="4662" y="16875"/>
                </a:moveTo>
                <a:cubicBezTo>
                  <a:pt x="4483" y="16875"/>
                  <a:pt x="4305" y="16919"/>
                  <a:pt x="4169" y="17006"/>
                </a:cubicBezTo>
                <a:cubicBezTo>
                  <a:pt x="3896" y="17181"/>
                  <a:pt x="3896" y="17463"/>
                  <a:pt x="4169" y="17637"/>
                </a:cubicBezTo>
                <a:cubicBezTo>
                  <a:pt x="4441" y="17812"/>
                  <a:pt x="4883" y="17812"/>
                  <a:pt x="5155" y="17637"/>
                </a:cubicBezTo>
                <a:cubicBezTo>
                  <a:pt x="5428" y="17463"/>
                  <a:pt x="5428" y="17181"/>
                  <a:pt x="5155" y="17006"/>
                </a:cubicBezTo>
                <a:cubicBezTo>
                  <a:pt x="5019" y="16919"/>
                  <a:pt x="4841" y="16875"/>
                  <a:pt x="4662" y="16875"/>
                </a:cubicBezTo>
                <a:close/>
                <a:moveTo>
                  <a:pt x="16851" y="16875"/>
                </a:moveTo>
                <a:cubicBezTo>
                  <a:pt x="16672" y="16875"/>
                  <a:pt x="16494" y="16919"/>
                  <a:pt x="16358" y="17006"/>
                </a:cubicBezTo>
                <a:cubicBezTo>
                  <a:pt x="16085" y="17181"/>
                  <a:pt x="16085" y="17463"/>
                  <a:pt x="16358" y="17637"/>
                </a:cubicBezTo>
                <a:cubicBezTo>
                  <a:pt x="16630" y="17812"/>
                  <a:pt x="17072" y="17812"/>
                  <a:pt x="17344" y="17637"/>
                </a:cubicBezTo>
                <a:cubicBezTo>
                  <a:pt x="17617" y="17463"/>
                  <a:pt x="17617" y="17181"/>
                  <a:pt x="17344" y="17006"/>
                </a:cubicBezTo>
                <a:cubicBezTo>
                  <a:pt x="17208" y="16919"/>
                  <a:pt x="17029" y="16875"/>
                  <a:pt x="16851" y="16875"/>
                </a:cubicBezTo>
                <a:close/>
                <a:moveTo>
                  <a:pt x="6678" y="18092"/>
                </a:moveTo>
                <a:cubicBezTo>
                  <a:pt x="6473" y="18092"/>
                  <a:pt x="6268" y="18142"/>
                  <a:pt x="6111" y="18242"/>
                </a:cubicBezTo>
                <a:cubicBezTo>
                  <a:pt x="5799" y="18442"/>
                  <a:pt x="5799" y="18766"/>
                  <a:pt x="6111" y="18966"/>
                </a:cubicBezTo>
                <a:cubicBezTo>
                  <a:pt x="6424" y="19166"/>
                  <a:pt x="6931" y="19166"/>
                  <a:pt x="7243" y="18966"/>
                </a:cubicBezTo>
                <a:cubicBezTo>
                  <a:pt x="7555" y="18766"/>
                  <a:pt x="7555" y="18442"/>
                  <a:pt x="7243" y="18242"/>
                </a:cubicBezTo>
                <a:cubicBezTo>
                  <a:pt x="7087" y="18142"/>
                  <a:pt x="6882" y="18092"/>
                  <a:pt x="6678" y="18092"/>
                </a:cubicBezTo>
                <a:close/>
                <a:moveTo>
                  <a:pt x="8712" y="18092"/>
                </a:moveTo>
                <a:cubicBezTo>
                  <a:pt x="8508" y="18092"/>
                  <a:pt x="8302" y="18142"/>
                  <a:pt x="8146" y="18242"/>
                </a:cubicBezTo>
                <a:cubicBezTo>
                  <a:pt x="7834" y="18442"/>
                  <a:pt x="7834" y="18766"/>
                  <a:pt x="8146" y="18966"/>
                </a:cubicBezTo>
                <a:cubicBezTo>
                  <a:pt x="8458" y="19166"/>
                  <a:pt x="8965" y="19166"/>
                  <a:pt x="9278" y="18966"/>
                </a:cubicBezTo>
                <a:cubicBezTo>
                  <a:pt x="9590" y="18766"/>
                  <a:pt x="9590" y="18442"/>
                  <a:pt x="9278" y="18242"/>
                </a:cubicBezTo>
                <a:cubicBezTo>
                  <a:pt x="9121" y="18142"/>
                  <a:pt x="8917" y="18092"/>
                  <a:pt x="8712" y="18092"/>
                </a:cubicBezTo>
                <a:close/>
                <a:moveTo>
                  <a:pt x="10747" y="18092"/>
                </a:moveTo>
                <a:cubicBezTo>
                  <a:pt x="10542" y="18092"/>
                  <a:pt x="10337" y="18142"/>
                  <a:pt x="10181" y="18242"/>
                </a:cubicBezTo>
                <a:cubicBezTo>
                  <a:pt x="9868" y="18442"/>
                  <a:pt x="9868" y="18766"/>
                  <a:pt x="10181" y="18966"/>
                </a:cubicBezTo>
                <a:cubicBezTo>
                  <a:pt x="10493" y="19166"/>
                  <a:pt x="11000" y="19166"/>
                  <a:pt x="11312" y="18966"/>
                </a:cubicBezTo>
                <a:cubicBezTo>
                  <a:pt x="11625" y="18766"/>
                  <a:pt x="11625" y="18442"/>
                  <a:pt x="11312" y="18242"/>
                </a:cubicBezTo>
                <a:cubicBezTo>
                  <a:pt x="11156" y="18142"/>
                  <a:pt x="10952" y="18092"/>
                  <a:pt x="10747" y="18092"/>
                </a:cubicBezTo>
                <a:close/>
                <a:moveTo>
                  <a:pt x="12782" y="18092"/>
                </a:moveTo>
                <a:cubicBezTo>
                  <a:pt x="12577" y="18092"/>
                  <a:pt x="12371" y="18142"/>
                  <a:pt x="12215" y="18242"/>
                </a:cubicBezTo>
                <a:cubicBezTo>
                  <a:pt x="11903" y="18442"/>
                  <a:pt x="11903" y="18766"/>
                  <a:pt x="12215" y="18966"/>
                </a:cubicBezTo>
                <a:cubicBezTo>
                  <a:pt x="12528" y="19166"/>
                  <a:pt x="13034" y="19166"/>
                  <a:pt x="13347" y="18966"/>
                </a:cubicBezTo>
                <a:cubicBezTo>
                  <a:pt x="13659" y="18766"/>
                  <a:pt x="13659" y="18442"/>
                  <a:pt x="13347" y="18242"/>
                </a:cubicBezTo>
                <a:cubicBezTo>
                  <a:pt x="13191" y="18142"/>
                  <a:pt x="12986" y="18092"/>
                  <a:pt x="12782" y="18092"/>
                </a:cubicBezTo>
                <a:close/>
                <a:moveTo>
                  <a:pt x="14827" y="18092"/>
                </a:moveTo>
                <a:cubicBezTo>
                  <a:pt x="14622" y="18092"/>
                  <a:pt x="14418" y="18142"/>
                  <a:pt x="14262" y="18242"/>
                </a:cubicBezTo>
                <a:cubicBezTo>
                  <a:pt x="13949" y="18442"/>
                  <a:pt x="13949" y="18766"/>
                  <a:pt x="14262" y="18966"/>
                </a:cubicBezTo>
                <a:cubicBezTo>
                  <a:pt x="14574" y="19166"/>
                  <a:pt x="15080" y="19166"/>
                  <a:pt x="15392" y="18966"/>
                </a:cubicBezTo>
                <a:cubicBezTo>
                  <a:pt x="15704" y="18766"/>
                  <a:pt x="15704" y="18442"/>
                  <a:pt x="15392" y="18242"/>
                </a:cubicBezTo>
                <a:cubicBezTo>
                  <a:pt x="15236" y="18142"/>
                  <a:pt x="15032" y="18092"/>
                  <a:pt x="14827" y="18092"/>
                </a:cubicBezTo>
                <a:close/>
                <a:moveTo>
                  <a:pt x="8723" y="19280"/>
                </a:moveTo>
                <a:cubicBezTo>
                  <a:pt x="8518" y="19280"/>
                  <a:pt x="8314" y="19330"/>
                  <a:pt x="8158" y="19430"/>
                </a:cubicBezTo>
                <a:cubicBezTo>
                  <a:pt x="7845" y="19630"/>
                  <a:pt x="7845" y="19954"/>
                  <a:pt x="8158" y="20154"/>
                </a:cubicBezTo>
                <a:cubicBezTo>
                  <a:pt x="8470" y="20354"/>
                  <a:pt x="8976" y="20354"/>
                  <a:pt x="9288" y="20154"/>
                </a:cubicBezTo>
                <a:cubicBezTo>
                  <a:pt x="9601" y="19954"/>
                  <a:pt x="9601" y="19630"/>
                  <a:pt x="9288" y="19430"/>
                </a:cubicBezTo>
                <a:cubicBezTo>
                  <a:pt x="9132" y="19330"/>
                  <a:pt x="8928" y="19280"/>
                  <a:pt x="8723" y="19280"/>
                </a:cubicBezTo>
                <a:close/>
                <a:moveTo>
                  <a:pt x="10758" y="19280"/>
                </a:moveTo>
                <a:cubicBezTo>
                  <a:pt x="10553" y="19280"/>
                  <a:pt x="10349" y="19330"/>
                  <a:pt x="10192" y="19430"/>
                </a:cubicBezTo>
                <a:cubicBezTo>
                  <a:pt x="9880" y="19630"/>
                  <a:pt x="9880" y="19954"/>
                  <a:pt x="10192" y="20154"/>
                </a:cubicBezTo>
                <a:cubicBezTo>
                  <a:pt x="10505" y="20354"/>
                  <a:pt x="11010" y="20354"/>
                  <a:pt x="11323" y="20154"/>
                </a:cubicBezTo>
                <a:cubicBezTo>
                  <a:pt x="11635" y="19954"/>
                  <a:pt x="11635" y="19630"/>
                  <a:pt x="11323" y="19430"/>
                </a:cubicBezTo>
                <a:cubicBezTo>
                  <a:pt x="11167" y="19330"/>
                  <a:pt x="10962" y="19280"/>
                  <a:pt x="10758" y="19280"/>
                </a:cubicBezTo>
                <a:close/>
                <a:moveTo>
                  <a:pt x="12792" y="19280"/>
                </a:moveTo>
                <a:cubicBezTo>
                  <a:pt x="12588" y="19280"/>
                  <a:pt x="12383" y="19330"/>
                  <a:pt x="12227" y="19430"/>
                </a:cubicBezTo>
                <a:cubicBezTo>
                  <a:pt x="11915" y="19630"/>
                  <a:pt x="11915" y="19954"/>
                  <a:pt x="12227" y="20154"/>
                </a:cubicBezTo>
                <a:cubicBezTo>
                  <a:pt x="12539" y="20354"/>
                  <a:pt x="13045" y="20354"/>
                  <a:pt x="13357" y="20154"/>
                </a:cubicBezTo>
                <a:cubicBezTo>
                  <a:pt x="13670" y="19954"/>
                  <a:pt x="13670" y="19630"/>
                  <a:pt x="13357" y="19430"/>
                </a:cubicBezTo>
                <a:cubicBezTo>
                  <a:pt x="13201" y="19330"/>
                  <a:pt x="12997" y="19280"/>
                  <a:pt x="12792" y="19280"/>
                </a:cubicBezTo>
                <a:close/>
                <a:moveTo>
                  <a:pt x="10766" y="20527"/>
                </a:moveTo>
                <a:cubicBezTo>
                  <a:pt x="10561" y="20527"/>
                  <a:pt x="10356" y="20577"/>
                  <a:pt x="10199" y="20676"/>
                </a:cubicBezTo>
                <a:cubicBezTo>
                  <a:pt x="9887" y="20876"/>
                  <a:pt x="9887" y="21200"/>
                  <a:pt x="10199" y="21400"/>
                </a:cubicBezTo>
                <a:cubicBezTo>
                  <a:pt x="10512" y="21600"/>
                  <a:pt x="11019" y="21600"/>
                  <a:pt x="11331" y="21400"/>
                </a:cubicBezTo>
                <a:cubicBezTo>
                  <a:pt x="11643" y="21200"/>
                  <a:pt x="11643" y="20876"/>
                  <a:pt x="11331" y="20676"/>
                </a:cubicBezTo>
                <a:cubicBezTo>
                  <a:pt x="11175" y="20577"/>
                  <a:pt x="10971" y="20527"/>
                  <a:pt x="10766" y="20527"/>
                </a:cubicBezTo>
                <a:close/>
              </a:path>
            </a:pathLst>
          </a:custGeom>
          <a:gradFill>
            <a:gsLst>
              <a:gs pos="0">
                <a:schemeClr val="accent2"/>
              </a:gs>
              <a:gs pos="100000">
                <a:schemeClr val="accent1"/>
              </a:gs>
            </a:gsLst>
            <a:lin ang="2015830"/>
          </a:gradFill>
          <a:ln w="12700">
            <a:miter lim="400000"/>
          </a:ln>
        </p:spPr>
        <p:txBody>
          <a:bodyPr lIns="0" tIns="0" rIns="0" bIns="0" anchor="ctr"/>
          <a:p>
            <a:pPr>
              <a:defRPr sz="3200" b="0">
                <a:solidFill>
                  <a:srgbClr val="FFFFFF"/>
                </a:solidFill>
                <a:latin typeface="+mn-lt"/>
                <a:ea typeface="+mn-ea"/>
                <a:cs typeface="+mn-cs"/>
                <a:sym typeface="Helvetica Neue Medium"/>
              </a:defRPr>
            </a:pPr>
            <a:endParaRPr dirty="0">
              <a:latin typeface="Calibri" panose="020F0502020204030204" charset="0"/>
              <a:ea typeface="Calibri" panose="020F0502020204030204" charset="0"/>
              <a:cs typeface="Calibri" panose="020F0502020204030204" charset="0"/>
            </a:endParaRPr>
          </a:p>
        </p:txBody>
      </p:sp>
      <p:sp>
        <p:nvSpPr>
          <p:cNvPr id="51" name="Text Box 50"/>
          <p:cNvSpPr txBox="1"/>
          <p:nvPr/>
        </p:nvSpPr>
        <p:spPr>
          <a:xfrm>
            <a:off x="3996055" y="349250"/>
            <a:ext cx="3601085"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k. Chicken Salad Bowl</a:t>
            </a:r>
            <a:endParaRPr lang="en-US" altLang="zh-CN" sz="2400" b="0" i="0">
              <a:solidFill>
                <a:srgbClr val="227C9D"/>
              </a:solidFill>
              <a:latin typeface="Times New Roman" panose="02020603050405020304"/>
              <a:ea typeface="Times New Roman" panose="02020603050405020304"/>
            </a:endParaRPr>
          </a:p>
        </p:txBody>
      </p:sp>
      <p:pic>
        <p:nvPicPr>
          <p:cNvPr id="52" name="Picture 51"/>
          <p:cNvPicPr/>
          <p:nvPr/>
        </p:nvPicPr>
        <p:blipFill>
          <a:blip r:embed="rId22"/>
          <a:stretch>
            <a:fillRect/>
          </a:stretch>
        </p:blipFill>
        <p:spPr>
          <a:xfrm>
            <a:off x="3996055" y="2355850"/>
            <a:ext cx="4342765" cy="26085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1404113" y="408358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523807" y="-709726"/>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5" name="Freeform 5"/>
          <p:cNvSpPr/>
          <p:nvPr/>
        </p:nvSpPr>
        <p:spPr bwMode="auto">
          <a:xfrm>
            <a:off x="4384675" y="572770"/>
            <a:ext cx="619125" cy="875665"/>
          </a:xfrm>
          <a:custGeom>
            <a:avLst/>
            <a:gdLst>
              <a:gd name="T0" fmla="*/ 565 w 1130"/>
              <a:gd name="T1" fmla="*/ 1873 h 1873"/>
              <a:gd name="T2" fmla="*/ 565 w 1130"/>
              <a:gd name="T3" fmla="*/ 0 h 1873"/>
              <a:gd name="T4" fmla="*/ 565 w 1130"/>
              <a:gd name="T5" fmla="*/ 1873 h 1873"/>
            </a:gdLst>
            <a:ahLst/>
            <a:cxnLst>
              <a:cxn ang="0">
                <a:pos x="T0" y="T1"/>
              </a:cxn>
              <a:cxn ang="0">
                <a:pos x="T2" y="T3"/>
              </a:cxn>
              <a:cxn ang="0">
                <a:pos x="T4" y="T5"/>
              </a:cxn>
            </a:cxnLst>
            <a:rect l="0" t="0" r="r" b="b"/>
            <a:pathLst>
              <a:path w="1130" h="1873">
                <a:moveTo>
                  <a:pt x="565" y="1873"/>
                </a:moveTo>
                <a:cubicBezTo>
                  <a:pt x="1130" y="1308"/>
                  <a:pt x="1127" y="563"/>
                  <a:pt x="565" y="0"/>
                </a:cubicBezTo>
                <a:cubicBezTo>
                  <a:pt x="2" y="563"/>
                  <a:pt x="0" y="1308"/>
                  <a:pt x="565" y="1873"/>
                </a:cubicBezTo>
                <a:close/>
              </a:path>
            </a:pathLst>
          </a:custGeom>
          <a:solidFill>
            <a:srgbClr val="5CBFBC"/>
          </a:solidFill>
          <a:ln>
            <a:noFill/>
          </a:ln>
        </p:spPr>
        <p:txBody>
          <a:bodyPr vert="horz" wrap="square" lIns="91440" tIns="45720" rIns="91440" bIns="45720" numCol="1" anchor="t" anchorCtr="0" compatLnSpc="1"/>
          <a:p>
            <a:endParaRPr lang="zh-CN" altLang="en-US">
              <a:cs typeface="Calibri" panose="020F0502020204030204" charset="0"/>
            </a:endParaRPr>
          </a:p>
        </p:txBody>
      </p:sp>
      <p:sp>
        <p:nvSpPr>
          <p:cNvPr id="12" name="Freeform 6"/>
          <p:cNvSpPr/>
          <p:nvPr/>
        </p:nvSpPr>
        <p:spPr bwMode="auto">
          <a:xfrm>
            <a:off x="3931285" y="1278255"/>
            <a:ext cx="770890" cy="764540"/>
          </a:xfrm>
          <a:custGeom>
            <a:avLst/>
            <a:gdLst>
              <a:gd name="T0" fmla="*/ 0 w 1622"/>
              <a:gd name="T1" fmla="*/ 1142 h 1348"/>
              <a:gd name="T2" fmla="*/ 1622 w 1622"/>
              <a:gd name="T3" fmla="*/ 206 h 1348"/>
              <a:gd name="T4" fmla="*/ 0 w 1622"/>
              <a:gd name="T5" fmla="*/ 1142 h 1348"/>
            </a:gdLst>
            <a:ahLst/>
            <a:cxnLst>
              <a:cxn ang="0">
                <a:pos x="T0" y="T1"/>
              </a:cxn>
              <a:cxn ang="0">
                <a:pos x="T2" y="T3"/>
              </a:cxn>
              <a:cxn ang="0">
                <a:pos x="T4" y="T5"/>
              </a:cxn>
            </a:cxnLst>
            <a:rect l="0" t="0" r="r" b="b"/>
            <a:pathLst>
              <a:path w="1622" h="1348">
                <a:moveTo>
                  <a:pt x="0" y="1142"/>
                </a:moveTo>
                <a:cubicBezTo>
                  <a:pt x="772" y="1348"/>
                  <a:pt x="1416" y="974"/>
                  <a:pt x="1622" y="206"/>
                </a:cubicBezTo>
                <a:cubicBezTo>
                  <a:pt x="853" y="0"/>
                  <a:pt x="207" y="370"/>
                  <a:pt x="0" y="1142"/>
                </a:cubicBezTo>
                <a:close/>
              </a:path>
            </a:pathLst>
          </a:custGeom>
          <a:solidFill>
            <a:srgbClr val="5CBFBC"/>
          </a:solidFill>
          <a:ln>
            <a:noFill/>
          </a:ln>
        </p:spPr>
        <p:txBody>
          <a:bodyPr vert="horz" wrap="square" lIns="91440" tIns="45720" rIns="91440" bIns="45720" numCol="1" anchor="t" anchorCtr="0" compatLnSpc="1"/>
          <a:p>
            <a:endParaRPr lang="zh-CN" altLang="en-US">
              <a:cs typeface="Calibri" panose="020F0502020204030204" charset="0"/>
            </a:endParaRPr>
          </a:p>
        </p:txBody>
      </p:sp>
      <p:sp>
        <p:nvSpPr>
          <p:cNvPr id="32" name="Freeform 7"/>
          <p:cNvSpPr/>
          <p:nvPr/>
        </p:nvSpPr>
        <p:spPr bwMode="auto">
          <a:xfrm rot="360000">
            <a:off x="4608830" y="1315720"/>
            <a:ext cx="756920" cy="739775"/>
          </a:xfrm>
          <a:custGeom>
            <a:avLst/>
            <a:gdLst>
              <a:gd name="T0" fmla="*/ 1621 w 1621"/>
              <a:gd name="T1" fmla="*/ 1142 h 1348"/>
              <a:gd name="T2" fmla="*/ 0 w 1621"/>
              <a:gd name="T3" fmla="*/ 206 h 1348"/>
              <a:gd name="T4" fmla="*/ 1621 w 1621"/>
              <a:gd name="T5" fmla="*/ 1142 h 1348"/>
            </a:gdLst>
            <a:ahLst/>
            <a:cxnLst>
              <a:cxn ang="0">
                <a:pos x="T0" y="T1"/>
              </a:cxn>
              <a:cxn ang="0">
                <a:pos x="T2" y="T3"/>
              </a:cxn>
              <a:cxn ang="0">
                <a:pos x="T4" y="T5"/>
              </a:cxn>
            </a:cxnLst>
            <a:rect l="0" t="0" r="r" b="b"/>
            <a:pathLst>
              <a:path w="1621" h="1348">
                <a:moveTo>
                  <a:pt x="1621" y="1142"/>
                </a:moveTo>
                <a:cubicBezTo>
                  <a:pt x="849" y="1348"/>
                  <a:pt x="206" y="974"/>
                  <a:pt x="0" y="206"/>
                </a:cubicBezTo>
                <a:cubicBezTo>
                  <a:pt x="768" y="0"/>
                  <a:pt x="1414" y="370"/>
                  <a:pt x="1621" y="1142"/>
                </a:cubicBezTo>
                <a:close/>
              </a:path>
            </a:pathLst>
          </a:custGeom>
          <a:solidFill>
            <a:srgbClr val="5CBFBC"/>
          </a:solidFill>
          <a:ln>
            <a:noFill/>
          </a:ln>
        </p:spPr>
        <p:txBody>
          <a:bodyPr vert="horz" wrap="square" lIns="91440" tIns="45720" rIns="91440" bIns="45720" numCol="1" anchor="t" anchorCtr="0" compatLnSpc="1"/>
          <a:p>
            <a:endParaRPr lang="zh-CN" altLang="en-US">
              <a:cs typeface="Calibri" panose="020F0502020204030204" charset="0"/>
            </a:endParaRPr>
          </a:p>
        </p:txBody>
      </p:sp>
      <p:grpSp>
        <p:nvGrpSpPr>
          <p:cNvPr id="45" name="Group 44"/>
          <p:cNvGrpSpPr/>
          <p:nvPr/>
        </p:nvGrpSpPr>
        <p:grpSpPr>
          <a:xfrm>
            <a:off x="4308475" y="1347470"/>
            <a:ext cx="705765" cy="1171076"/>
            <a:chOff x="6785" y="2122"/>
            <a:chExt cx="1111" cy="1844"/>
          </a:xfrm>
        </p:grpSpPr>
        <p:sp>
          <p:nvSpPr>
            <p:cNvPr id="36" name="Freeform 9"/>
            <p:cNvSpPr/>
            <p:nvPr/>
          </p:nvSpPr>
          <p:spPr bwMode="auto">
            <a:xfrm>
              <a:off x="6785" y="2122"/>
              <a:ext cx="1111" cy="1844"/>
            </a:xfrm>
            <a:custGeom>
              <a:avLst/>
              <a:gdLst>
                <a:gd name="T0" fmla="*/ 294 w 588"/>
                <a:gd name="T1" fmla="*/ 975 h 975"/>
                <a:gd name="T2" fmla="*/ 294 w 588"/>
                <a:gd name="T3" fmla="*/ 0 h 975"/>
                <a:gd name="T4" fmla="*/ 294 w 588"/>
                <a:gd name="T5" fmla="*/ 975 h 975"/>
              </a:gdLst>
              <a:ahLst/>
              <a:cxnLst>
                <a:cxn ang="0">
                  <a:pos x="T0" y="T1"/>
                </a:cxn>
                <a:cxn ang="0">
                  <a:pos x="T2" y="T3"/>
                </a:cxn>
                <a:cxn ang="0">
                  <a:pos x="T4" y="T5"/>
                </a:cxn>
              </a:cxnLst>
              <a:rect l="0" t="0" r="r" b="b"/>
              <a:pathLst>
                <a:path w="588" h="975">
                  <a:moveTo>
                    <a:pt x="294" y="975"/>
                  </a:moveTo>
                  <a:cubicBezTo>
                    <a:pt x="588" y="681"/>
                    <a:pt x="587" y="293"/>
                    <a:pt x="294" y="0"/>
                  </a:cubicBezTo>
                  <a:cubicBezTo>
                    <a:pt x="1" y="293"/>
                    <a:pt x="0" y="681"/>
                    <a:pt x="294" y="975"/>
                  </a:cubicBezTo>
                  <a:close/>
                </a:path>
              </a:pathLst>
            </a:custGeom>
            <a:blipFill rotWithShape="1">
              <a:blip r:embed="rId21">
                <a:alphaModFix amt="20000"/>
              </a:blip>
            </a:blipFill>
            <a:ln>
              <a:noFill/>
            </a:ln>
          </p:spPr>
          <p:txBody>
            <a:bodyPr vert="horz" wrap="square" lIns="91440" tIns="45720" rIns="91440" bIns="45720" numCol="1" anchor="t" anchorCtr="0" compatLnSpc="1"/>
            <a:p>
              <a:endParaRPr lang="zh-CN" altLang="en-US">
                <a:cs typeface="Calibri" panose="020F0502020204030204" charset="0"/>
              </a:endParaRPr>
            </a:p>
          </p:txBody>
        </p:sp>
        <p:sp>
          <p:nvSpPr>
            <p:cNvPr id="41" name="Freeform 222"/>
            <p:cNvSpPr>
              <a:spLocks noEditPoints="1"/>
            </p:cNvSpPr>
            <p:nvPr/>
          </p:nvSpPr>
          <p:spPr bwMode="auto">
            <a:xfrm>
              <a:off x="7024" y="2946"/>
              <a:ext cx="561" cy="773"/>
            </a:xfrm>
            <a:custGeom>
              <a:avLst/>
              <a:gdLst>
                <a:gd name="T0" fmla="*/ 76 w 186"/>
                <a:gd name="T1" fmla="*/ 0 h 199"/>
                <a:gd name="T2" fmla="*/ 110 w 186"/>
                <a:gd name="T3" fmla="*/ 0 h 199"/>
                <a:gd name="T4" fmla="*/ 186 w 186"/>
                <a:gd name="T5" fmla="*/ 199 h 199"/>
                <a:gd name="T6" fmla="*/ 146 w 186"/>
                <a:gd name="T7" fmla="*/ 199 h 199"/>
                <a:gd name="T8" fmla="*/ 128 w 186"/>
                <a:gd name="T9" fmla="*/ 150 h 199"/>
                <a:gd name="T10" fmla="*/ 59 w 186"/>
                <a:gd name="T11" fmla="*/ 150 h 199"/>
                <a:gd name="T12" fmla="*/ 40 w 186"/>
                <a:gd name="T13" fmla="*/ 199 h 199"/>
                <a:gd name="T14" fmla="*/ 0 w 186"/>
                <a:gd name="T15" fmla="*/ 199 h 199"/>
                <a:gd name="T16" fmla="*/ 76 w 186"/>
                <a:gd name="T17" fmla="*/ 0 h 199"/>
                <a:gd name="T18" fmla="*/ 76 w 186"/>
                <a:gd name="T19" fmla="*/ 0 h 199"/>
                <a:gd name="T20" fmla="*/ 121 w 186"/>
                <a:gd name="T21" fmla="*/ 122 h 199"/>
                <a:gd name="T22" fmla="*/ 93 w 186"/>
                <a:gd name="T23" fmla="*/ 45 h 199"/>
                <a:gd name="T24" fmla="*/ 65 w 186"/>
                <a:gd name="T25" fmla="*/ 122 h 199"/>
                <a:gd name="T26" fmla="*/ 121 w 186"/>
                <a:gd name="T27" fmla="*/ 122 h 199"/>
                <a:gd name="T28" fmla="*/ 121 w 186"/>
                <a:gd name="T29" fmla="*/ 1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99">
                  <a:moveTo>
                    <a:pt x="76" y="0"/>
                  </a:moveTo>
                  <a:lnTo>
                    <a:pt x="110" y="0"/>
                  </a:lnTo>
                  <a:lnTo>
                    <a:pt x="186" y="199"/>
                  </a:lnTo>
                  <a:lnTo>
                    <a:pt x="146" y="199"/>
                  </a:lnTo>
                  <a:lnTo>
                    <a:pt x="128" y="150"/>
                  </a:lnTo>
                  <a:lnTo>
                    <a:pt x="59" y="150"/>
                  </a:lnTo>
                  <a:lnTo>
                    <a:pt x="40" y="199"/>
                  </a:lnTo>
                  <a:lnTo>
                    <a:pt x="0" y="199"/>
                  </a:lnTo>
                  <a:lnTo>
                    <a:pt x="76" y="0"/>
                  </a:lnTo>
                  <a:lnTo>
                    <a:pt x="76" y="0"/>
                  </a:lnTo>
                  <a:close/>
                  <a:moveTo>
                    <a:pt x="121" y="122"/>
                  </a:moveTo>
                  <a:lnTo>
                    <a:pt x="93" y="45"/>
                  </a:lnTo>
                  <a:lnTo>
                    <a:pt x="65" y="122"/>
                  </a:lnTo>
                  <a:lnTo>
                    <a:pt x="121" y="122"/>
                  </a:lnTo>
                  <a:lnTo>
                    <a:pt x="121" y="122"/>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r>
                <a:rPr lang="en-US" altLang="zh-CN" sz="2400">
                  <a:solidFill>
                    <a:srgbClr val="227C9D"/>
                  </a:solidFill>
                  <a:latin typeface="Times New Roman" panose="02020603050405020304" charset="0"/>
                  <a:cs typeface="Times New Roman" panose="02020603050405020304" charset="0"/>
                </a:rPr>
                <a:t>n.</a:t>
              </a:r>
              <a:endParaRPr lang="en-US" altLang="zh-CN" sz="2400">
                <a:solidFill>
                  <a:srgbClr val="227C9D"/>
                </a:solidFill>
                <a:latin typeface="Times New Roman" panose="02020603050405020304" charset="0"/>
                <a:cs typeface="Times New Roman" panose="02020603050405020304" charset="0"/>
              </a:endParaRPr>
            </a:p>
          </p:txBody>
        </p:sp>
      </p:grpSp>
      <p:grpSp>
        <p:nvGrpSpPr>
          <p:cNvPr id="47" name="Group 46"/>
          <p:cNvGrpSpPr/>
          <p:nvPr/>
        </p:nvGrpSpPr>
        <p:grpSpPr>
          <a:xfrm rot="21060000">
            <a:off x="3692525" y="800100"/>
            <a:ext cx="1013460" cy="844550"/>
            <a:chOff x="5880" y="3266"/>
            <a:chExt cx="1596" cy="1330"/>
          </a:xfrm>
        </p:grpSpPr>
        <p:sp>
          <p:nvSpPr>
            <p:cNvPr id="33" name="Freeform 8"/>
            <p:cNvSpPr/>
            <p:nvPr/>
          </p:nvSpPr>
          <p:spPr bwMode="auto">
            <a:xfrm>
              <a:off x="5880" y="3266"/>
              <a:ext cx="1597" cy="1330"/>
            </a:xfrm>
            <a:custGeom>
              <a:avLst/>
              <a:gdLst>
                <a:gd name="T0" fmla="*/ 844 w 844"/>
                <a:gd name="T1" fmla="*/ 595 h 703"/>
                <a:gd name="T2" fmla="*/ 0 w 844"/>
                <a:gd name="T3" fmla="*/ 108 h 703"/>
                <a:gd name="T4" fmla="*/ 844 w 844"/>
                <a:gd name="T5" fmla="*/ 595 h 703"/>
              </a:gdLst>
              <a:ahLst/>
              <a:cxnLst>
                <a:cxn ang="0">
                  <a:pos x="T0" y="T1"/>
                </a:cxn>
                <a:cxn ang="0">
                  <a:pos x="T2" y="T3"/>
                </a:cxn>
                <a:cxn ang="0">
                  <a:pos x="T4" y="T5"/>
                </a:cxn>
              </a:cxnLst>
              <a:rect l="0" t="0" r="r" b="b"/>
              <a:pathLst>
                <a:path w="844" h="703">
                  <a:moveTo>
                    <a:pt x="844" y="595"/>
                  </a:moveTo>
                  <a:cubicBezTo>
                    <a:pt x="736" y="193"/>
                    <a:pt x="400" y="0"/>
                    <a:pt x="0" y="108"/>
                  </a:cubicBezTo>
                  <a:cubicBezTo>
                    <a:pt x="107" y="507"/>
                    <a:pt x="442" y="703"/>
                    <a:pt x="844" y="595"/>
                  </a:cubicBezTo>
                  <a:close/>
                </a:path>
              </a:pathLst>
            </a:custGeom>
            <a:blipFill rotWithShape="1">
              <a:blip r:embed="rId21">
                <a:alphaModFix amt="20000"/>
              </a:blip>
            </a:blipFill>
            <a:ln>
              <a:noFill/>
            </a:ln>
          </p:spPr>
          <p:txBody>
            <a:bodyPr vert="horz" wrap="square" lIns="91440" tIns="45720" rIns="91440" bIns="45720" numCol="1" anchor="t" anchorCtr="0" compatLnSpc="1"/>
            <a:p>
              <a:endParaRPr lang="zh-CN" altLang="en-US">
                <a:cs typeface="Calibri" panose="020F0502020204030204" charset="0"/>
              </a:endParaRPr>
            </a:p>
          </p:txBody>
        </p:sp>
        <p:sp>
          <p:nvSpPr>
            <p:cNvPr id="43" name="Freeform 222"/>
            <p:cNvSpPr>
              <a:spLocks noEditPoints="1"/>
            </p:cNvSpPr>
            <p:nvPr/>
          </p:nvSpPr>
          <p:spPr bwMode="auto">
            <a:xfrm rot="600000">
              <a:off x="6293" y="3466"/>
              <a:ext cx="561" cy="773"/>
            </a:xfrm>
            <a:custGeom>
              <a:avLst/>
              <a:gdLst>
                <a:gd name="T0" fmla="*/ 76 w 186"/>
                <a:gd name="T1" fmla="*/ 0 h 199"/>
                <a:gd name="T2" fmla="*/ 110 w 186"/>
                <a:gd name="T3" fmla="*/ 0 h 199"/>
                <a:gd name="T4" fmla="*/ 186 w 186"/>
                <a:gd name="T5" fmla="*/ 199 h 199"/>
                <a:gd name="T6" fmla="*/ 146 w 186"/>
                <a:gd name="T7" fmla="*/ 199 h 199"/>
                <a:gd name="T8" fmla="*/ 128 w 186"/>
                <a:gd name="T9" fmla="*/ 150 h 199"/>
                <a:gd name="T10" fmla="*/ 59 w 186"/>
                <a:gd name="T11" fmla="*/ 150 h 199"/>
                <a:gd name="T12" fmla="*/ 40 w 186"/>
                <a:gd name="T13" fmla="*/ 199 h 199"/>
                <a:gd name="T14" fmla="*/ 0 w 186"/>
                <a:gd name="T15" fmla="*/ 199 h 199"/>
                <a:gd name="T16" fmla="*/ 76 w 186"/>
                <a:gd name="T17" fmla="*/ 0 h 199"/>
                <a:gd name="T18" fmla="*/ 76 w 186"/>
                <a:gd name="T19" fmla="*/ 0 h 199"/>
                <a:gd name="T20" fmla="*/ 121 w 186"/>
                <a:gd name="T21" fmla="*/ 122 h 199"/>
                <a:gd name="T22" fmla="*/ 93 w 186"/>
                <a:gd name="T23" fmla="*/ 45 h 199"/>
                <a:gd name="T24" fmla="*/ 65 w 186"/>
                <a:gd name="T25" fmla="*/ 122 h 199"/>
                <a:gd name="T26" fmla="*/ 121 w 186"/>
                <a:gd name="T27" fmla="*/ 122 h 199"/>
                <a:gd name="T28" fmla="*/ 121 w 186"/>
                <a:gd name="T29" fmla="*/ 1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99">
                  <a:moveTo>
                    <a:pt x="76" y="0"/>
                  </a:moveTo>
                  <a:lnTo>
                    <a:pt x="110" y="0"/>
                  </a:lnTo>
                  <a:lnTo>
                    <a:pt x="186" y="199"/>
                  </a:lnTo>
                  <a:lnTo>
                    <a:pt x="146" y="199"/>
                  </a:lnTo>
                  <a:lnTo>
                    <a:pt x="128" y="150"/>
                  </a:lnTo>
                  <a:lnTo>
                    <a:pt x="59" y="150"/>
                  </a:lnTo>
                  <a:lnTo>
                    <a:pt x="40" y="199"/>
                  </a:lnTo>
                  <a:lnTo>
                    <a:pt x="0" y="199"/>
                  </a:lnTo>
                  <a:lnTo>
                    <a:pt x="76" y="0"/>
                  </a:lnTo>
                  <a:lnTo>
                    <a:pt x="76" y="0"/>
                  </a:lnTo>
                  <a:close/>
                  <a:moveTo>
                    <a:pt x="121" y="122"/>
                  </a:moveTo>
                  <a:lnTo>
                    <a:pt x="93" y="45"/>
                  </a:lnTo>
                  <a:lnTo>
                    <a:pt x="65" y="122"/>
                  </a:lnTo>
                  <a:lnTo>
                    <a:pt x="121" y="122"/>
                  </a:lnTo>
                  <a:lnTo>
                    <a:pt x="121" y="122"/>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r>
                <a:rPr lang="en-US" altLang="zh-CN" sz="2400">
                  <a:solidFill>
                    <a:srgbClr val="227C9D"/>
                  </a:solidFill>
                  <a:latin typeface="Times New Roman" panose="02020603050405020304" charset="0"/>
                  <a:cs typeface="Times New Roman" panose="02020603050405020304" charset="0"/>
                </a:rPr>
                <a:t>l.</a:t>
              </a:r>
              <a:endParaRPr lang="en-US" altLang="zh-CN" sz="2400">
                <a:solidFill>
                  <a:srgbClr val="227C9D"/>
                </a:solidFill>
                <a:latin typeface="Times New Roman" panose="02020603050405020304" charset="0"/>
                <a:cs typeface="Times New Roman" panose="02020603050405020304" charset="0"/>
              </a:endParaRPr>
            </a:p>
          </p:txBody>
        </p:sp>
      </p:grpSp>
      <p:grpSp>
        <p:nvGrpSpPr>
          <p:cNvPr id="46" name="Group 45"/>
          <p:cNvGrpSpPr/>
          <p:nvPr/>
        </p:nvGrpSpPr>
        <p:grpSpPr>
          <a:xfrm rot="0">
            <a:off x="4691934" y="830198"/>
            <a:ext cx="1013806" cy="844838"/>
            <a:chOff x="7217" y="2501"/>
            <a:chExt cx="1597" cy="1330"/>
          </a:xfrm>
        </p:grpSpPr>
        <p:sp>
          <p:nvSpPr>
            <p:cNvPr id="38" name="Freeform 10"/>
            <p:cNvSpPr/>
            <p:nvPr/>
          </p:nvSpPr>
          <p:spPr bwMode="auto">
            <a:xfrm>
              <a:off x="7217" y="2501"/>
              <a:ext cx="1597" cy="1330"/>
            </a:xfrm>
            <a:custGeom>
              <a:avLst/>
              <a:gdLst>
                <a:gd name="T0" fmla="*/ 844 w 844"/>
                <a:gd name="T1" fmla="*/ 108 h 703"/>
                <a:gd name="T2" fmla="*/ 0 w 844"/>
                <a:gd name="T3" fmla="*/ 595 h 703"/>
                <a:gd name="T4" fmla="*/ 844 w 844"/>
                <a:gd name="T5" fmla="*/ 108 h 703"/>
              </a:gdLst>
              <a:ahLst/>
              <a:cxnLst>
                <a:cxn ang="0">
                  <a:pos x="T0" y="T1"/>
                </a:cxn>
                <a:cxn ang="0">
                  <a:pos x="T2" y="T3"/>
                </a:cxn>
                <a:cxn ang="0">
                  <a:pos x="T4" y="T5"/>
                </a:cxn>
              </a:cxnLst>
              <a:rect l="0" t="0" r="r" b="b"/>
              <a:pathLst>
                <a:path w="844" h="703">
                  <a:moveTo>
                    <a:pt x="844" y="108"/>
                  </a:moveTo>
                  <a:cubicBezTo>
                    <a:pt x="737" y="510"/>
                    <a:pt x="400" y="703"/>
                    <a:pt x="0" y="595"/>
                  </a:cubicBezTo>
                  <a:cubicBezTo>
                    <a:pt x="107" y="195"/>
                    <a:pt x="442" y="0"/>
                    <a:pt x="844" y="108"/>
                  </a:cubicBezTo>
                  <a:close/>
                </a:path>
              </a:pathLst>
            </a:custGeom>
            <a:blipFill rotWithShape="1">
              <a:blip r:embed="rId21">
                <a:alphaModFix amt="20000"/>
              </a:blip>
            </a:blipFill>
            <a:ln>
              <a:noFill/>
            </a:ln>
          </p:spPr>
          <p:txBody>
            <a:bodyPr vert="horz" wrap="square" lIns="91440" tIns="45720" rIns="91440" bIns="45720" numCol="1" anchor="t" anchorCtr="0" compatLnSpc="1"/>
            <a:p>
              <a:endParaRPr lang="zh-CN" altLang="en-US">
                <a:cs typeface="Calibri" panose="020F0502020204030204" charset="0"/>
              </a:endParaRPr>
            </a:p>
          </p:txBody>
        </p:sp>
        <p:sp>
          <p:nvSpPr>
            <p:cNvPr id="44" name="Freeform 222"/>
            <p:cNvSpPr>
              <a:spLocks noEditPoints="1"/>
            </p:cNvSpPr>
            <p:nvPr/>
          </p:nvSpPr>
          <p:spPr bwMode="auto">
            <a:xfrm>
              <a:off x="7850" y="2703"/>
              <a:ext cx="561" cy="773"/>
            </a:xfrm>
            <a:custGeom>
              <a:avLst/>
              <a:gdLst>
                <a:gd name="T0" fmla="*/ 76 w 186"/>
                <a:gd name="T1" fmla="*/ 0 h 199"/>
                <a:gd name="T2" fmla="*/ 110 w 186"/>
                <a:gd name="T3" fmla="*/ 0 h 199"/>
                <a:gd name="T4" fmla="*/ 186 w 186"/>
                <a:gd name="T5" fmla="*/ 199 h 199"/>
                <a:gd name="T6" fmla="*/ 146 w 186"/>
                <a:gd name="T7" fmla="*/ 199 h 199"/>
                <a:gd name="T8" fmla="*/ 128 w 186"/>
                <a:gd name="T9" fmla="*/ 150 h 199"/>
                <a:gd name="T10" fmla="*/ 59 w 186"/>
                <a:gd name="T11" fmla="*/ 150 h 199"/>
                <a:gd name="T12" fmla="*/ 40 w 186"/>
                <a:gd name="T13" fmla="*/ 199 h 199"/>
                <a:gd name="T14" fmla="*/ 0 w 186"/>
                <a:gd name="T15" fmla="*/ 199 h 199"/>
                <a:gd name="T16" fmla="*/ 76 w 186"/>
                <a:gd name="T17" fmla="*/ 0 h 199"/>
                <a:gd name="T18" fmla="*/ 76 w 186"/>
                <a:gd name="T19" fmla="*/ 0 h 199"/>
                <a:gd name="T20" fmla="*/ 121 w 186"/>
                <a:gd name="T21" fmla="*/ 122 h 199"/>
                <a:gd name="T22" fmla="*/ 93 w 186"/>
                <a:gd name="T23" fmla="*/ 45 h 199"/>
                <a:gd name="T24" fmla="*/ 65 w 186"/>
                <a:gd name="T25" fmla="*/ 122 h 199"/>
                <a:gd name="T26" fmla="*/ 121 w 186"/>
                <a:gd name="T27" fmla="*/ 122 h 199"/>
                <a:gd name="T28" fmla="*/ 121 w 186"/>
                <a:gd name="T29" fmla="*/ 1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99">
                  <a:moveTo>
                    <a:pt x="76" y="0"/>
                  </a:moveTo>
                  <a:lnTo>
                    <a:pt x="110" y="0"/>
                  </a:lnTo>
                  <a:lnTo>
                    <a:pt x="186" y="199"/>
                  </a:lnTo>
                  <a:lnTo>
                    <a:pt x="146" y="199"/>
                  </a:lnTo>
                  <a:lnTo>
                    <a:pt x="128" y="150"/>
                  </a:lnTo>
                  <a:lnTo>
                    <a:pt x="59" y="150"/>
                  </a:lnTo>
                  <a:lnTo>
                    <a:pt x="40" y="199"/>
                  </a:lnTo>
                  <a:lnTo>
                    <a:pt x="0" y="199"/>
                  </a:lnTo>
                  <a:lnTo>
                    <a:pt x="76" y="0"/>
                  </a:lnTo>
                  <a:lnTo>
                    <a:pt x="76" y="0"/>
                  </a:lnTo>
                  <a:close/>
                  <a:moveTo>
                    <a:pt x="121" y="122"/>
                  </a:moveTo>
                  <a:lnTo>
                    <a:pt x="93" y="45"/>
                  </a:lnTo>
                  <a:lnTo>
                    <a:pt x="65" y="122"/>
                  </a:lnTo>
                  <a:lnTo>
                    <a:pt x="121" y="122"/>
                  </a:lnTo>
                  <a:lnTo>
                    <a:pt x="121" y="122"/>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r>
                <a:rPr lang="en-US" altLang="zh-CN" sz="2400">
                  <a:solidFill>
                    <a:srgbClr val="227C9D"/>
                  </a:solidFill>
                  <a:latin typeface="Times New Roman" panose="02020603050405020304" charset="0"/>
                  <a:cs typeface="Times New Roman" panose="02020603050405020304" charset="0"/>
                </a:rPr>
                <a:t>m.</a:t>
              </a:r>
              <a:endParaRPr lang="en-US" altLang="zh-CN" sz="2400">
                <a:solidFill>
                  <a:srgbClr val="227C9D"/>
                </a:solidFill>
                <a:latin typeface="Times New Roman" panose="02020603050405020304" charset="0"/>
                <a:cs typeface="Times New Roman" panose="02020603050405020304" charset="0"/>
              </a:endParaRPr>
            </a:p>
          </p:txBody>
        </p:sp>
      </p:grpSp>
      <p:sp>
        <p:nvSpPr>
          <p:cNvPr id="48" name="Text Box 47"/>
          <p:cNvSpPr txBox="1"/>
          <p:nvPr/>
        </p:nvSpPr>
        <p:spPr>
          <a:xfrm>
            <a:off x="755650" y="265430"/>
            <a:ext cx="3350895"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Chicken Soft Tacos</a:t>
            </a:r>
            <a:endParaRPr lang="en-US" altLang="zh-CN" sz="2400" b="0" i="0">
              <a:solidFill>
                <a:srgbClr val="227C9D"/>
              </a:solidFill>
              <a:latin typeface="Times New Roman" panose="02020603050405020304"/>
              <a:ea typeface="Times New Roman" panose="02020603050405020304"/>
            </a:endParaRPr>
          </a:p>
        </p:txBody>
      </p:sp>
      <p:pic>
        <p:nvPicPr>
          <p:cNvPr id="49" name="Picture 48"/>
          <p:cNvPicPr/>
          <p:nvPr/>
        </p:nvPicPr>
        <p:blipFill>
          <a:blip r:embed="rId22"/>
          <a:stretch>
            <a:fillRect/>
          </a:stretch>
        </p:blipFill>
        <p:spPr>
          <a:xfrm>
            <a:off x="43815" y="725805"/>
            <a:ext cx="3589020" cy="2305685"/>
          </a:xfrm>
          <a:prstGeom prst="rect">
            <a:avLst/>
          </a:prstGeom>
        </p:spPr>
      </p:pic>
      <p:sp>
        <p:nvSpPr>
          <p:cNvPr id="50" name="Text Box 49"/>
          <p:cNvSpPr txBox="1"/>
          <p:nvPr/>
        </p:nvSpPr>
        <p:spPr>
          <a:xfrm>
            <a:off x="5507990" y="238760"/>
            <a:ext cx="3136900"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Veggie Burrito</a:t>
            </a:r>
            <a:endParaRPr lang="en-US" altLang="zh-CN" sz="2400" b="0" i="0">
              <a:solidFill>
                <a:srgbClr val="227C9D"/>
              </a:solidFill>
              <a:latin typeface="Times New Roman" panose="02020603050405020304"/>
              <a:ea typeface="Times New Roman" panose="02020603050405020304"/>
            </a:endParaRPr>
          </a:p>
        </p:txBody>
      </p:sp>
      <p:sp>
        <p:nvSpPr>
          <p:cNvPr id="55" name="Text Box 54"/>
          <p:cNvSpPr txBox="1"/>
          <p:nvPr/>
        </p:nvSpPr>
        <p:spPr>
          <a:xfrm>
            <a:off x="3779520" y="2405380"/>
            <a:ext cx="2036445" cy="46037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Veggie Bowl</a:t>
            </a:r>
            <a:endParaRPr lang="en-US" altLang="zh-CN" sz="2400" b="0" i="0">
              <a:solidFill>
                <a:srgbClr val="227C9D"/>
              </a:solidFill>
              <a:latin typeface="Times New Roman" panose="02020603050405020304"/>
              <a:ea typeface="Times New Roman" panose="02020603050405020304"/>
            </a:endParaRPr>
          </a:p>
        </p:txBody>
      </p:sp>
      <p:pic>
        <p:nvPicPr>
          <p:cNvPr id="56" name="Picture 55"/>
          <p:cNvPicPr/>
          <p:nvPr/>
        </p:nvPicPr>
        <p:blipFill>
          <a:blip r:embed="rId23"/>
          <a:stretch>
            <a:fillRect/>
          </a:stretch>
        </p:blipFill>
        <p:spPr>
          <a:xfrm>
            <a:off x="2759075" y="2807970"/>
            <a:ext cx="3684905" cy="2249170"/>
          </a:xfrm>
          <a:prstGeom prst="rect">
            <a:avLst/>
          </a:prstGeom>
        </p:spPr>
      </p:pic>
      <p:pic>
        <p:nvPicPr>
          <p:cNvPr id="53" name="Picture 52"/>
          <p:cNvPicPr/>
          <p:nvPr/>
        </p:nvPicPr>
        <p:blipFill>
          <a:blip r:embed="rId24"/>
          <a:stretch>
            <a:fillRect/>
          </a:stretch>
        </p:blipFill>
        <p:spPr>
          <a:xfrm>
            <a:off x="5699760" y="725805"/>
            <a:ext cx="3430905" cy="2139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3"/>
          <p:cNvGrpSpPr/>
          <p:nvPr/>
        </p:nvGrpSpPr>
        <p:grpSpPr>
          <a:xfrm rot="4229437">
            <a:off x="-1662045" y="156075"/>
            <a:ext cx="5147137" cy="5230130"/>
            <a:chOff x="0" y="0"/>
            <a:chExt cx="11438082" cy="11622510"/>
          </a:xfrm>
        </p:grpSpPr>
        <p:sp>
          <p:nvSpPr>
            <p:cNvPr id="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7"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8"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grpSp>
      <p:sp>
        <p:nvSpPr>
          <p:cNvPr id="47" name="Freeform 18"/>
          <p:cNvSpPr/>
          <p:nvPr/>
        </p:nvSpPr>
        <p:spPr>
          <a:xfrm>
            <a:off x="2476782" y="141988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 name="Freeform 2"/>
          <p:cNvSpPr/>
          <p:nvPr/>
        </p:nvSpPr>
        <p:spPr>
          <a:xfrm>
            <a:off x="-623734" y="13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6444108" y="14340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21"/>
          <p:cNvSpPr/>
          <p:nvPr/>
        </p:nvSpPr>
        <p:spPr>
          <a:xfrm rot="4229437">
            <a:off x="7254529" y="-1255810"/>
            <a:ext cx="2846856" cy="2846856"/>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0" name="Freeform 25"/>
          <p:cNvSpPr/>
          <p:nvPr/>
        </p:nvSpPr>
        <p:spPr>
          <a:xfrm rot="16200000">
            <a:off x="7557897" y="26758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46" name="Group 45"/>
          <p:cNvGrpSpPr/>
          <p:nvPr/>
        </p:nvGrpSpPr>
        <p:grpSpPr>
          <a:xfrm>
            <a:off x="5520690" y="-2270125"/>
            <a:ext cx="5229860" cy="5147310"/>
            <a:chOff x="8694" y="-3575"/>
            <a:chExt cx="8236" cy="8106"/>
          </a:xfrm>
        </p:grpSpPr>
        <p:grpSp>
          <p:nvGrpSpPr>
            <p:cNvPr id="19" name="Group 19"/>
            <p:cNvGrpSpPr/>
            <p:nvPr/>
          </p:nvGrpSpPr>
          <p:grpSpPr>
            <a:xfrm rot="4229437">
              <a:off x="8759" y="-3640"/>
              <a:ext cx="8106" cy="8236"/>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sp>
          <p:nvSpPr>
            <p:cNvPr id="37" name="Freeform 22"/>
            <p:cNvSpPr/>
            <p:nvPr/>
          </p:nvSpPr>
          <p:spPr>
            <a:xfrm rot="16200000">
              <a:off x="12756" y="-432"/>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8" name="Freeform 23"/>
            <p:cNvSpPr/>
            <p:nvPr/>
          </p:nvSpPr>
          <p:spPr>
            <a:xfrm rot="16200000">
              <a:off x="13609" y="-432"/>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Freeform 24"/>
            <p:cNvSpPr/>
            <p:nvPr/>
          </p:nvSpPr>
          <p:spPr>
            <a:xfrm flipH="1" flipV="1">
              <a:off x="14462" y="-432"/>
              <a:ext cx="853" cy="853"/>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1" name="Freeform 26"/>
            <p:cNvSpPr/>
            <p:nvPr/>
          </p:nvSpPr>
          <p:spPr>
            <a:xfrm rot="16200000">
              <a:off x="12756" y="421"/>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sp>
        <p:nvSpPr>
          <p:cNvPr id="42" name="Freeform 27"/>
          <p:cNvSpPr/>
          <p:nvPr/>
        </p:nvSpPr>
        <p:spPr>
          <a:xfrm>
            <a:off x="8641705" y="80948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3" name="Freeform 28"/>
          <p:cNvSpPr/>
          <p:nvPr/>
        </p:nvSpPr>
        <p:spPr>
          <a:xfrm rot="5400000">
            <a:off x="9183610" y="26758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4" name="Freeform 29"/>
          <p:cNvSpPr/>
          <p:nvPr/>
        </p:nvSpPr>
        <p:spPr>
          <a:xfrm rot="5400000" flipH="1" flipV="1">
            <a:off x="9183610" y="809489"/>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0"/>
          <p:cNvSpPr/>
          <p:nvPr/>
        </p:nvSpPr>
        <p:spPr>
          <a:xfrm rot="5400000">
            <a:off x="-299402" y="298931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13"/>
          <p:cNvSpPr/>
          <p:nvPr/>
        </p:nvSpPr>
        <p:spPr>
          <a:xfrm rot="5400000">
            <a:off x="-304165" y="408740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14"/>
          <p:cNvSpPr/>
          <p:nvPr/>
        </p:nvSpPr>
        <p:spPr>
          <a:xfrm rot="10800000">
            <a:off x="139949" y="415598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15"/>
          <p:cNvSpPr/>
          <p:nvPr/>
        </p:nvSpPr>
        <p:spPr>
          <a:xfrm rot="5400000">
            <a:off x="237739" y="462199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5" name="Freeform 19"/>
          <p:cNvSpPr/>
          <p:nvPr/>
        </p:nvSpPr>
        <p:spPr>
          <a:xfrm rot="16200000">
            <a:off x="-36729" y="353171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4" name="Group 23"/>
          <p:cNvGrpSpPr/>
          <p:nvPr/>
        </p:nvGrpSpPr>
        <p:grpSpPr>
          <a:xfrm rot="4229437">
            <a:off x="-860675" y="-3016385"/>
            <a:ext cx="5147137" cy="5230130"/>
            <a:chOff x="0" y="0"/>
            <a:chExt cx="11438082" cy="11622510"/>
          </a:xfrm>
        </p:grpSpPr>
        <p:sp>
          <p:nvSpPr>
            <p:cNvPr id="12"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13"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1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grpSp>
      <p:grpSp>
        <p:nvGrpSpPr>
          <p:cNvPr id="15" name="Group 23"/>
          <p:cNvGrpSpPr/>
          <p:nvPr/>
        </p:nvGrpSpPr>
        <p:grpSpPr>
          <a:xfrm rot="20429437">
            <a:off x="6023360" y="676775"/>
            <a:ext cx="5147137" cy="5230130"/>
            <a:chOff x="0" y="0"/>
            <a:chExt cx="11438082" cy="11622510"/>
          </a:xfrm>
        </p:grpSpPr>
        <p:sp>
          <p:nvSpPr>
            <p:cNvPr id="1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30"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3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grpSp>
      <p:pic>
        <p:nvPicPr>
          <p:cNvPr id="83" name="Picture 82"/>
          <p:cNvPicPr/>
          <p:nvPr/>
        </p:nvPicPr>
        <p:blipFill>
          <a:blip r:embed="rId21"/>
          <a:stretch>
            <a:fillRect/>
          </a:stretch>
        </p:blipFill>
        <p:spPr>
          <a:xfrm>
            <a:off x="3780155" y="2215515"/>
            <a:ext cx="5078095" cy="2697480"/>
          </a:xfrm>
          <a:prstGeom prst="rect">
            <a:avLst/>
          </a:prstGeom>
        </p:spPr>
      </p:pic>
      <p:sp>
        <p:nvSpPr>
          <p:cNvPr id="85" name="Curved Down Arrow 84"/>
          <p:cNvSpPr/>
          <p:nvPr/>
        </p:nvSpPr>
        <p:spPr>
          <a:xfrm rot="1740000">
            <a:off x="3421380" y="985520"/>
            <a:ext cx="1152525" cy="792480"/>
          </a:xfrm>
          <a:prstGeom prst="curvedDownArrow">
            <a:avLst/>
          </a:prstGeom>
          <a:blipFill rotWithShape="1">
            <a:blip r:embed="rId22">
              <a:alphaModFix amt="28000"/>
            </a:blip>
            <a:tile tx="635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82" name="Text Box 81"/>
          <p:cNvSpPr txBox="1"/>
          <p:nvPr/>
        </p:nvSpPr>
        <p:spPr>
          <a:xfrm>
            <a:off x="435610" y="1833880"/>
            <a:ext cx="3373755" cy="460375"/>
          </a:xfrm>
          <a:prstGeom prst="rect">
            <a:avLst/>
          </a:prstGeom>
        </p:spPr>
        <p:txBody>
          <a:bodyPr wrap="square">
            <a:spAutoFit/>
          </a:bodyPr>
          <a:p>
            <a:pPr marL="457200" indent="0" algn="just" fontAlgn="base">
              <a:spcBef>
                <a:spcPts val="1200"/>
              </a:spcBef>
              <a:spcAft>
                <a:spcPct val="0"/>
              </a:spcAft>
              <a:buNone/>
            </a:pPr>
            <a:r>
              <a:rPr lang="en-US" altLang="zh-CN" sz="2400" b="0" i="0">
                <a:solidFill>
                  <a:srgbClr val="227C9D"/>
                </a:solidFill>
                <a:latin typeface="Times New Roman" panose="02020603050405020304" charset="0"/>
                <a:ea typeface="Times New Roman" panose="02020603050405020304"/>
                <a:cs typeface="Times New Roman" panose="02020603050405020304" charset="0"/>
              </a:rPr>
              <a:t>o. Barbacoa Burrito</a:t>
            </a:r>
            <a:endParaRPr lang="en-US" altLang="zh-CN" sz="2400" b="0" i="0">
              <a:solidFill>
                <a:srgbClr val="227C9D"/>
              </a:solidFill>
              <a:latin typeface="Times New Roman" panose="02020603050405020304" charset="0"/>
              <a:ea typeface="Times New Roman" panose="02020603050405020304"/>
              <a:cs typeface="Times New Roman" panose="02020603050405020304" charset="0"/>
            </a:endParaRPr>
          </a:p>
        </p:txBody>
      </p:sp>
      <p:sp>
        <p:nvSpPr>
          <p:cNvPr id="81" name="Freeform 20"/>
          <p:cNvSpPr/>
          <p:nvPr/>
        </p:nvSpPr>
        <p:spPr bwMode="auto">
          <a:xfrm>
            <a:off x="899983" y="813601"/>
            <a:ext cx="2534885" cy="3028851"/>
          </a:xfrm>
          <a:custGeom>
            <a:avLst/>
            <a:gdLst>
              <a:gd name="T0" fmla="*/ 350 w 350"/>
              <a:gd name="T1" fmla="*/ 175 h 418"/>
              <a:gd name="T2" fmla="*/ 175 w 350"/>
              <a:gd name="T3" fmla="*/ 0 h 418"/>
              <a:gd name="T4" fmla="*/ 0 w 350"/>
              <a:gd name="T5" fmla="*/ 175 h 418"/>
              <a:gd name="T6" fmla="*/ 76 w 350"/>
              <a:gd name="T7" fmla="*/ 319 h 418"/>
              <a:gd name="T8" fmla="*/ 97 w 350"/>
              <a:gd name="T9" fmla="*/ 357 h 418"/>
              <a:gd name="T10" fmla="*/ 97 w 350"/>
              <a:gd name="T11" fmla="*/ 393 h 418"/>
              <a:gd name="T12" fmla="*/ 122 w 350"/>
              <a:gd name="T13" fmla="*/ 418 h 418"/>
              <a:gd name="T14" fmla="*/ 228 w 350"/>
              <a:gd name="T15" fmla="*/ 418 h 418"/>
              <a:gd name="T16" fmla="*/ 253 w 350"/>
              <a:gd name="T17" fmla="*/ 393 h 418"/>
              <a:gd name="T18" fmla="*/ 253 w 350"/>
              <a:gd name="T19" fmla="*/ 357 h 418"/>
              <a:gd name="T20" fmla="*/ 274 w 350"/>
              <a:gd name="T21" fmla="*/ 319 h 418"/>
              <a:gd name="T22" fmla="*/ 350 w 350"/>
              <a:gd name="T23" fmla="*/ 17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418">
                <a:moveTo>
                  <a:pt x="350" y="175"/>
                </a:moveTo>
                <a:cubicBezTo>
                  <a:pt x="350" y="79"/>
                  <a:pt x="271" y="0"/>
                  <a:pt x="175" y="0"/>
                </a:cubicBezTo>
                <a:cubicBezTo>
                  <a:pt x="79" y="0"/>
                  <a:pt x="0" y="79"/>
                  <a:pt x="0" y="175"/>
                </a:cubicBezTo>
                <a:cubicBezTo>
                  <a:pt x="0" y="235"/>
                  <a:pt x="30" y="287"/>
                  <a:pt x="76" y="319"/>
                </a:cubicBezTo>
                <a:cubicBezTo>
                  <a:pt x="89" y="328"/>
                  <a:pt x="97" y="341"/>
                  <a:pt x="97" y="357"/>
                </a:cubicBezTo>
                <a:cubicBezTo>
                  <a:pt x="97" y="393"/>
                  <a:pt x="97" y="393"/>
                  <a:pt x="97" y="393"/>
                </a:cubicBezTo>
                <a:cubicBezTo>
                  <a:pt x="97" y="407"/>
                  <a:pt x="109" y="418"/>
                  <a:pt x="122" y="418"/>
                </a:cubicBezTo>
                <a:cubicBezTo>
                  <a:pt x="228" y="418"/>
                  <a:pt x="228" y="418"/>
                  <a:pt x="228" y="418"/>
                </a:cubicBezTo>
                <a:cubicBezTo>
                  <a:pt x="241" y="418"/>
                  <a:pt x="253" y="407"/>
                  <a:pt x="253" y="393"/>
                </a:cubicBezTo>
                <a:cubicBezTo>
                  <a:pt x="253" y="357"/>
                  <a:pt x="253" y="357"/>
                  <a:pt x="253" y="357"/>
                </a:cubicBezTo>
                <a:cubicBezTo>
                  <a:pt x="253" y="341"/>
                  <a:pt x="261" y="328"/>
                  <a:pt x="274" y="319"/>
                </a:cubicBezTo>
                <a:cubicBezTo>
                  <a:pt x="320" y="287"/>
                  <a:pt x="350" y="235"/>
                  <a:pt x="350" y="175"/>
                </a:cubicBezTo>
              </a:path>
            </a:pathLst>
          </a:custGeom>
          <a:blipFill rotWithShape="1">
            <a:blip r:embed="rId22">
              <a:alphaModFix amt="28000"/>
            </a:blip>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grpSp>
        <p:nvGrpSpPr>
          <p:cNvPr id="3" name="Group 16"/>
          <p:cNvGrpSpPr/>
          <p:nvPr/>
        </p:nvGrpSpPr>
        <p:grpSpPr>
          <a:xfrm>
            <a:off x="1465580" y="3691255"/>
            <a:ext cx="1430020" cy="1457960"/>
            <a:chOff x="1630846" y="4033579"/>
            <a:chExt cx="904875" cy="774700"/>
          </a:xfrm>
          <a:effectLst>
            <a:outerShdw blurRad="76200" dir="13500000" sy="23000" kx="1200000" algn="br" rotWithShape="0">
              <a:prstClr val="black">
                <a:alpha val="20000"/>
              </a:prstClr>
            </a:outerShdw>
          </a:effectLst>
        </p:grpSpPr>
        <p:sp>
          <p:nvSpPr>
            <p:cNvPr id="36" name="Freeform 21"/>
            <p:cNvSpPr/>
            <p:nvPr/>
          </p:nvSpPr>
          <p:spPr bwMode="auto">
            <a:xfrm>
              <a:off x="1895959" y="4682867"/>
              <a:ext cx="374650" cy="125412"/>
            </a:xfrm>
            <a:custGeom>
              <a:avLst/>
              <a:gdLst>
                <a:gd name="T0" fmla="*/ 66 w 66"/>
                <a:gd name="T1" fmla="*/ 13 h 22"/>
                <a:gd name="T2" fmla="*/ 57 w 66"/>
                <a:gd name="T3" fmla="*/ 22 h 22"/>
                <a:gd name="T4" fmla="*/ 9 w 66"/>
                <a:gd name="T5" fmla="*/ 22 h 22"/>
                <a:gd name="T6" fmla="*/ 0 w 66"/>
                <a:gd name="T7" fmla="*/ 13 h 22"/>
                <a:gd name="T8" fmla="*/ 0 w 66"/>
                <a:gd name="T9" fmla="*/ 9 h 22"/>
                <a:gd name="T10" fmla="*/ 9 w 66"/>
                <a:gd name="T11" fmla="*/ 0 h 22"/>
                <a:gd name="T12" fmla="*/ 57 w 66"/>
                <a:gd name="T13" fmla="*/ 0 h 22"/>
                <a:gd name="T14" fmla="*/ 66 w 66"/>
                <a:gd name="T15" fmla="*/ 9 h 22"/>
                <a:gd name="T16" fmla="*/ 66 w 66"/>
                <a:gd name="T17"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6" y="13"/>
                  </a:moveTo>
                  <a:cubicBezTo>
                    <a:pt x="66" y="18"/>
                    <a:pt x="62" y="22"/>
                    <a:pt x="57" y="22"/>
                  </a:cubicBezTo>
                  <a:cubicBezTo>
                    <a:pt x="9" y="22"/>
                    <a:pt x="9" y="22"/>
                    <a:pt x="9" y="22"/>
                  </a:cubicBezTo>
                  <a:cubicBezTo>
                    <a:pt x="4" y="22"/>
                    <a:pt x="0" y="18"/>
                    <a:pt x="0" y="13"/>
                  </a:cubicBezTo>
                  <a:cubicBezTo>
                    <a:pt x="0" y="9"/>
                    <a:pt x="0" y="9"/>
                    <a:pt x="0" y="9"/>
                  </a:cubicBezTo>
                  <a:cubicBezTo>
                    <a:pt x="0" y="4"/>
                    <a:pt x="4" y="0"/>
                    <a:pt x="9" y="0"/>
                  </a:cubicBezTo>
                  <a:cubicBezTo>
                    <a:pt x="57" y="0"/>
                    <a:pt x="57" y="0"/>
                    <a:pt x="57" y="0"/>
                  </a:cubicBezTo>
                  <a:cubicBezTo>
                    <a:pt x="62" y="0"/>
                    <a:pt x="66" y="4"/>
                    <a:pt x="66" y="9"/>
                  </a:cubicBezTo>
                  <a:cubicBezTo>
                    <a:pt x="66" y="13"/>
                    <a:pt x="66" y="13"/>
                    <a:pt x="66" y="13"/>
                  </a:cubicBezTo>
                </a:path>
              </a:pathLst>
            </a:custGeom>
            <a:solidFill>
              <a:srgbClr val="6767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45" name="Freeform 22"/>
            <p:cNvSpPr/>
            <p:nvPr/>
          </p:nvSpPr>
          <p:spPr bwMode="auto">
            <a:xfrm>
              <a:off x="1630846" y="4033579"/>
              <a:ext cx="904875" cy="706437"/>
            </a:xfrm>
            <a:custGeom>
              <a:avLst/>
              <a:gdLst>
                <a:gd name="T0" fmla="*/ 154 w 160"/>
                <a:gd name="T1" fmla="*/ 21 h 125"/>
                <a:gd name="T2" fmla="*/ 160 w 160"/>
                <a:gd name="T3" fmla="*/ 14 h 125"/>
                <a:gd name="T4" fmla="*/ 160 w 160"/>
                <a:gd name="T5" fmla="*/ 7 h 125"/>
                <a:gd name="T6" fmla="*/ 154 w 160"/>
                <a:gd name="T7" fmla="*/ 1 h 125"/>
                <a:gd name="T8" fmla="*/ 148 w 160"/>
                <a:gd name="T9" fmla="*/ 1 h 125"/>
                <a:gd name="T10" fmla="*/ 148 w 160"/>
                <a:gd name="T11" fmla="*/ 1 h 125"/>
                <a:gd name="T12" fmla="*/ 147 w 160"/>
                <a:gd name="T13" fmla="*/ 0 h 125"/>
                <a:gd name="T14" fmla="*/ 16 w 160"/>
                <a:gd name="T15" fmla="*/ 0 h 125"/>
                <a:gd name="T16" fmla="*/ 12 w 160"/>
                <a:gd name="T17" fmla="*/ 3 h 125"/>
                <a:gd name="T18" fmla="*/ 9 w 160"/>
                <a:gd name="T19" fmla="*/ 7 h 125"/>
                <a:gd name="T20" fmla="*/ 6 w 160"/>
                <a:gd name="T21" fmla="*/ 7 h 125"/>
                <a:gd name="T22" fmla="*/ 0 w 160"/>
                <a:gd name="T23" fmla="*/ 14 h 125"/>
                <a:gd name="T24" fmla="*/ 0 w 160"/>
                <a:gd name="T25" fmla="*/ 21 h 125"/>
                <a:gd name="T26" fmla="*/ 6 w 160"/>
                <a:gd name="T27" fmla="*/ 27 h 125"/>
                <a:gd name="T28" fmla="*/ 7 w 160"/>
                <a:gd name="T29" fmla="*/ 27 h 125"/>
                <a:gd name="T30" fmla="*/ 12 w 160"/>
                <a:gd name="T31" fmla="*/ 33 h 125"/>
                <a:gd name="T32" fmla="*/ 7 w 160"/>
                <a:gd name="T33" fmla="*/ 39 h 125"/>
                <a:gd name="T34" fmla="*/ 6 w 160"/>
                <a:gd name="T35" fmla="*/ 39 h 125"/>
                <a:gd name="T36" fmla="*/ 0 w 160"/>
                <a:gd name="T37" fmla="*/ 45 h 125"/>
                <a:gd name="T38" fmla="*/ 0 w 160"/>
                <a:gd name="T39" fmla="*/ 53 h 125"/>
                <a:gd name="T40" fmla="*/ 6 w 160"/>
                <a:gd name="T41" fmla="*/ 59 h 125"/>
                <a:gd name="T42" fmla="*/ 7 w 160"/>
                <a:gd name="T43" fmla="*/ 59 h 125"/>
                <a:gd name="T44" fmla="*/ 12 w 160"/>
                <a:gd name="T45" fmla="*/ 65 h 125"/>
                <a:gd name="T46" fmla="*/ 7 w 160"/>
                <a:gd name="T47" fmla="*/ 71 h 125"/>
                <a:gd name="T48" fmla="*/ 6 w 160"/>
                <a:gd name="T49" fmla="*/ 71 h 125"/>
                <a:gd name="T50" fmla="*/ 0 w 160"/>
                <a:gd name="T51" fmla="*/ 77 h 125"/>
                <a:gd name="T52" fmla="*/ 0 w 160"/>
                <a:gd name="T53" fmla="*/ 85 h 125"/>
                <a:gd name="T54" fmla="*/ 6 w 160"/>
                <a:gd name="T55" fmla="*/ 91 h 125"/>
                <a:gd name="T56" fmla="*/ 9 w 160"/>
                <a:gd name="T57" fmla="*/ 91 h 125"/>
                <a:gd name="T58" fmla="*/ 12 w 160"/>
                <a:gd name="T59" fmla="*/ 94 h 125"/>
                <a:gd name="T60" fmla="*/ 14 w 160"/>
                <a:gd name="T61" fmla="*/ 99 h 125"/>
                <a:gd name="T62" fmla="*/ 30 w 160"/>
                <a:gd name="T63" fmla="*/ 118 h 125"/>
                <a:gd name="T64" fmla="*/ 46 w 160"/>
                <a:gd name="T65" fmla="*/ 125 h 125"/>
                <a:gd name="T66" fmla="*/ 114 w 160"/>
                <a:gd name="T67" fmla="*/ 125 h 125"/>
                <a:gd name="T68" fmla="*/ 130 w 160"/>
                <a:gd name="T69" fmla="*/ 118 h 125"/>
                <a:gd name="T70" fmla="*/ 144 w 160"/>
                <a:gd name="T71" fmla="*/ 101 h 125"/>
                <a:gd name="T72" fmla="*/ 148 w 160"/>
                <a:gd name="T73" fmla="*/ 91 h 125"/>
                <a:gd name="T74" fmla="*/ 153 w 160"/>
                <a:gd name="T75" fmla="*/ 85 h 125"/>
                <a:gd name="T76" fmla="*/ 154 w 160"/>
                <a:gd name="T77" fmla="*/ 85 h 125"/>
                <a:gd name="T78" fmla="*/ 160 w 160"/>
                <a:gd name="T79" fmla="*/ 78 h 125"/>
                <a:gd name="T80" fmla="*/ 160 w 160"/>
                <a:gd name="T81" fmla="*/ 70 h 125"/>
                <a:gd name="T82" fmla="*/ 154 w 160"/>
                <a:gd name="T83" fmla="*/ 64 h 125"/>
                <a:gd name="T84" fmla="*/ 153 w 160"/>
                <a:gd name="T85" fmla="*/ 64 h 125"/>
                <a:gd name="T86" fmla="*/ 148 w 160"/>
                <a:gd name="T87" fmla="*/ 59 h 125"/>
                <a:gd name="T88" fmla="*/ 153 w 160"/>
                <a:gd name="T89" fmla="*/ 53 h 125"/>
                <a:gd name="T90" fmla="*/ 154 w 160"/>
                <a:gd name="T91" fmla="*/ 53 h 125"/>
                <a:gd name="T92" fmla="*/ 160 w 160"/>
                <a:gd name="T93" fmla="*/ 46 h 125"/>
                <a:gd name="T94" fmla="*/ 160 w 160"/>
                <a:gd name="T95" fmla="*/ 39 h 125"/>
                <a:gd name="T96" fmla="*/ 154 w 160"/>
                <a:gd name="T97" fmla="*/ 32 h 125"/>
                <a:gd name="T98" fmla="*/ 153 w 160"/>
                <a:gd name="T99" fmla="*/ 32 h 125"/>
                <a:gd name="T100" fmla="*/ 148 w 160"/>
                <a:gd name="T101" fmla="*/ 27 h 125"/>
                <a:gd name="T102" fmla="*/ 153 w 160"/>
                <a:gd name="T103" fmla="*/ 21 h 125"/>
                <a:gd name="T104" fmla="*/ 154 w 160"/>
                <a:gd name="T105" fmla="*/ 2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25">
                  <a:moveTo>
                    <a:pt x="154" y="21"/>
                  </a:moveTo>
                  <a:cubicBezTo>
                    <a:pt x="158" y="21"/>
                    <a:pt x="160" y="18"/>
                    <a:pt x="160" y="14"/>
                  </a:cubicBezTo>
                  <a:cubicBezTo>
                    <a:pt x="160" y="7"/>
                    <a:pt x="160" y="7"/>
                    <a:pt x="160" y="7"/>
                  </a:cubicBezTo>
                  <a:cubicBezTo>
                    <a:pt x="160" y="3"/>
                    <a:pt x="157" y="0"/>
                    <a:pt x="154" y="1"/>
                  </a:cubicBezTo>
                  <a:cubicBezTo>
                    <a:pt x="148" y="1"/>
                    <a:pt x="148" y="1"/>
                    <a:pt x="148" y="1"/>
                  </a:cubicBezTo>
                  <a:cubicBezTo>
                    <a:pt x="148" y="1"/>
                    <a:pt x="148" y="1"/>
                    <a:pt x="148" y="1"/>
                  </a:cubicBezTo>
                  <a:cubicBezTo>
                    <a:pt x="147" y="0"/>
                    <a:pt x="147" y="0"/>
                    <a:pt x="147" y="0"/>
                  </a:cubicBezTo>
                  <a:cubicBezTo>
                    <a:pt x="16" y="0"/>
                    <a:pt x="16" y="0"/>
                    <a:pt x="16" y="0"/>
                  </a:cubicBezTo>
                  <a:cubicBezTo>
                    <a:pt x="14" y="0"/>
                    <a:pt x="12" y="2"/>
                    <a:pt x="12" y="3"/>
                  </a:cubicBezTo>
                  <a:cubicBezTo>
                    <a:pt x="12" y="5"/>
                    <a:pt x="11" y="7"/>
                    <a:pt x="9" y="7"/>
                  </a:cubicBezTo>
                  <a:cubicBezTo>
                    <a:pt x="6" y="7"/>
                    <a:pt x="6" y="7"/>
                    <a:pt x="6" y="7"/>
                  </a:cubicBezTo>
                  <a:cubicBezTo>
                    <a:pt x="2" y="7"/>
                    <a:pt x="0" y="10"/>
                    <a:pt x="0" y="14"/>
                  </a:cubicBezTo>
                  <a:cubicBezTo>
                    <a:pt x="0" y="21"/>
                    <a:pt x="0" y="21"/>
                    <a:pt x="0" y="21"/>
                  </a:cubicBezTo>
                  <a:cubicBezTo>
                    <a:pt x="0" y="25"/>
                    <a:pt x="3" y="28"/>
                    <a:pt x="6" y="27"/>
                  </a:cubicBezTo>
                  <a:cubicBezTo>
                    <a:pt x="7" y="27"/>
                    <a:pt x="7" y="27"/>
                    <a:pt x="7" y="27"/>
                  </a:cubicBezTo>
                  <a:cubicBezTo>
                    <a:pt x="10" y="27"/>
                    <a:pt x="12" y="30"/>
                    <a:pt x="12" y="33"/>
                  </a:cubicBezTo>
                  <a:cubicBezTo>
                    <a:pt x="12" y="36"/>
                    <a:pt x="10" y="39"/>
                    <a:pt x="7" y="39"/>
                  </a:cubicBezTo>
                  <a:cubicBezTo>
                    <a:pt x="6" y="39"/>
                    <a:pt x="6" y="39"/>
                    <a:pt x="6" y="39"/>
                  </a:cubicBezTo>
                  <a:cubicBezTo>
                    <a:pt x="2" y="39"/>
                    <a:pt x="0" y="42"/>
                    <a:pt x="0" y="45"/>
                  </a:cubicBezTo>
                  <a:cubicBezTo>
                    <a:pt x="0" y="53"/>
                    <a:pt x="0" y="53"/>
                    <a:pt x="0" y="53"/>
                  </a:cubicBezTo>
                  <a:cubicBezTo>
                    <a:pt x="0" y="57"/>
                    <a:pt x="3" y="59"/>
                    <a:pt x="6" y="59"/>
                  </a:cubicBezTo>
                  <a:cubicBezTo>
                    <a:pt x="7" y="59"/>
                    <a:pt x="7" y="59"/>
                    <a:pt x="7" y="59"/>
                  </a:cubicBezTo>
                  <a:cubicBezTo>
                    <a:pt x="10" y="59"/>
                    <a:pt x="12" y="62"/>
                    <a:pt x="12" y="65"/>
                  </a:cubicBezTo>
                  <a:cubicBezTo>
                    <a:pt x="12" y="68"/>
                    <a:pt x="10" y="70"/>
                    <a:pt x="7" y="71"/>
                  </a:cubicBezTo>
                  <a:cubicBezTo>
                    <a:pt x="6" y="71"/>
                    <a:pt x="6" y="71"/>
                    <a:pt x="6" y="71"/>
                  </a:cubicBezTo>
                  <a:cubicBezTo>
                    <a:pt x="2" y="71"/>
                    <a:pt x="0" y="74"/>
                    <a:pt x="0" y="77"/>
                  </a:cubicBezTo>
                  <a:cubicBezTo>
                    <a:pt x="0" y="85"/>
                    <a:pt x="0" y="85"/>
                    <a:pt x="0" y="85"/>
                  </a:cubicBezTo>
                  <a:cubicBezTo>
                    <a:pt x="0" y="88"/>
                    <a:pt x="3" y="91"/>
                    <a:pt x="6" y="91"/>
                  </a:cubicBezTo>
                  <a:cubicBezTo>
                    <a:pt x="9" y="91"/>
                    <a:pt x="9" y="91"/>
                    <a:pt x="9" y="91"/>
                  </a:cubicBezTo>
                  <a:cubicBezTo>
                    <a:pt x="11" y="91"/>
                    <a:pt x="12" y="92"/>
                    <a:pt x="12" y="94"/>
                  </a:cubicBezTo>
                  <a:cubicBezTo>
                    <a:pt x="12" y="96"/>
                    <a:pt x="13" y="98"/>
                    <a:pt x="14" y="99"/>
                  </a:cubicBezTo>
                  <a:cubicBezTo>
                    <a:pt x="30" y="118"/>
                    <a:pt x="30" y="118"/>
                    <a:pt x="30" y="118"/>
                  </a:cubicBezTo>
                  <a:cubicBezTo>
                    <a:pt x="34" y="122"/>
                    <a:pt x="40" y="125"/>
                    <a:pt x="46" y="125"/>
                  </a:cubicBezTo>
                  <a:cubicBezTo>
                    <a:pt x="114" y="125"/>
                    <a:pt x="114" y="125"/>
                    <a:pt x="114" y="125"/>
                  </a:cubicBezTo>
                  <a:cubicBezTo>
                    <a:pt x="120" y="125"/>
                    <a:pt x="126" y="122"/>
                    <a:pt x="130" y="118"/>
                  </a:cubicBezTo>
                  <a:cubicBezTo>
                    <a:pt x="144" y="101"/>
                    <a:pt x="144" y="101"/>
                    <a:pt x="144" y="101"/>
                  </a:cubicBezTo>
                  <a:cubicBezTo>
                    <a:pt x="146" y="98"/>
                    <a:pt x="148" y="95"/>
                    <a:pt x="148" y="91"/>
                  </a:cubicBezTo>
                  <a:cubicBezTo>
                    <a:pt x="148" y="88"/>
                    <a:pt x="150" y="85"/>
                    <a:pt x="153" y="85"/>
                  </a:cubicBezTo>
                  <a:cubicBezTo>
                    <a:pt x="154" y="85"/>
                    <a:pt x="154" y="85"/>
                    <a:pt x="154" y="85"/>
                  </a:cubicBezTo>
                  <a:cubicBezTo>
                    <a:pt x="158" y="85"/>
                    <a:pt x="160" y="82"/>
                    <a:pt x="160" y="78"/>
                  </a:cubicBezTo>
                  <a:cubicBezTo>
                    <a:pt x="160" y="70"/>
                    <a:pt x="160" y="70"/>
                    <a:pt x="160" y="70"/>
                  </a:cubicBezTo>
                  <a:cubicBezTo>
                    <a:pt x="160" y="67"/>
                    <a:pt x="157" y="64"/>
                    <a:pt x="154" y="64"/>
                  </a:cubicBezTo>
                  <a:cubicBezTo>
                    <a:pt x="153" y="64"/>
                    <a:pt x="153" y="64"/>
                    <a:pt x="153" y="64"/>
                  </a:cubicBezTo>
                  <a:cubicBezTo>
                    <a:pt x="150" y="64"/>
                    <a:pt x="148" y="62"/>
                    <a:pt x="148" y="59"/>
                  </a:cubicBezTo>
                  <a:cubicBezTo>
                    <a:pt x="148" y="56"/>
                    <a:pt x="150" y="53"/>
                    <a:pt x="153" y="53"/>
                  </a:cubicBezTo>
                  <a:cubicBezTo>
                    <a:pt x="154" y="53"/>
                    <a:pt x="154" y="53"/>
                    <a:pt x="154" y="53"/>
                  </a:cubicBezTo>
                  <a:cubicBezTo>
                    <a:pt x="158" y="53"/>
                    <a:pt x="160" y="50"/>
                    <a:pt x="160" y="46"/>
                  </a:cubicBezTo>
                  <a:cubicBezTo>
                    <a:pt x="160" y="39"/>
                    <a:pt x="160" y="39"/>
                    <a:pt x="160" y="39"/>
                  </a:cubicBezTo>
                  <a:cubicBezTo>
                    <a:pt x="160" y="35"/>
                    <a:pt x="157" y="32"/>
                    <a:pt x="154" y="32"/>
                  </a:cubicBezTo>
                  <a:cubicBezTo>
                    <a:pt x="153" y="32"/>
                    <a:pt x="153" y="32"/>
                    <a:pt x="153" y="32"/>
                  </a:cubicBezTo>
                  <a:cubicBezTo>
                    <a:pt x="150" y="33"/>
                    <a:pt x="148" y="30"/>
                    <a:pt x="148" y="27"/>
                  </a:cubicBezTo>
                  <a:cubicBezTo>
                    <a:pt x="148" y="24"/>
                    <a:pt x="150" y="21"/>
                    <a:pt x="153" y="21"/>
                  </a:cubicBezTo>
                  <a:cubicBezTo>
                    <a:pt x="154" y="21"/>
                    <a:pt x="154" y="21"/>
                    <a:pt x="154" y="21"/>
                  </a:cubicBezTo>
                </a:path>
              </a:pathLst>
            </a:custGeom>
            <a:solidFill>
              <a:srgbClr val="E6E6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3" name="Freeform 23"/>
            <p:cNvSpPr/>
            <p:nvPr/>
          </p:nvSpPr>
          <p:spPr bwMode="auto">
            <a:xfrm>
              <a:off x="1630846" y="4033579"/>
              <a:ext cx="904875" cy="157162"/>
            </a:xfrm>
            <a:custGeom>
              <a:avLst/>
              <a:gdLst>
                <a:gd name="T0" fmla="*/ 9 w 160"/>
                <a:gd name="T1" fmla="*/ 7 h 28"/>
                <a:gd name="T2" fmla="*/ 6 w 160"/>
                <a:gd name="T3" fmla="*/ 7 h 28"/>
                <a:gd name="T4" fmla="*/ 0 w 160"/>
                <a:gd name="T5" fmla="*/ 14 h 28"/>
                <a:gd name="T6" fmla="*/ 0 w 160"/>
                <a:gd name="T7" fmla="*/ 21 h 28"/>
                <a:gd name="T8" fmla="*/ 6 w 160"/>
                <a:gd name="T9" fmla="*/ 27 h 28"/>
                <a:gd name="T10" fmla="*/ 7 w 160"/>
                <a:gd name="T11" fmla="*/ 27 h 28"/>
                <a:gd name="T12" fmla="*/ 10 w 160"/>
                <a:gd name="T13" fmla="*/ 28 h 28"/>
                <a:gd name="T14" fmla="*/ 150 w 160"/>
                <a:gd name="T15" fmla="*/ 22 h 28"/>
                <a:gd name="T16" fmla="*/ 153 w 160"/>
                <a:gd name="T17" fmla="*/ 21 h 28"/>
                <a:gd name="T18" fmla="*/ 154 w 160"/>
                <a:gd name="T19" fmla="*/ 21 h 28"/>
                <a:gd name="T20" fmla="*/ 160 w 160"/>
                <a:gd name="T21" fmla="*/ 14 h 28"/>
                <a:gd name="T22" fmla="*/ 160 w 160"/>
                <a:gd name="T23" fmla="*/ 7 h 28"/>
                <a:gd name="T24" fmla="*/ 154 w 160"/>
                <a:gd name="T25" fmla="*/ 1 h 28"/>
                <a:gd name="T26" fmla="*/ 148 w 160"/>
                <a:gd name="T27" fmla="*/ 1 h 28"/>
                <a:gd name="T28" fmla="*/ 148 w 160"/>
                <a:gd name="T29" fmla="*/ 1 h 28"/>
                <a:gd name="T30" fmla="*/ 147 w 160"/>
                <a:gd name="T31" fmla="*/ 0 h 28"/>
                <a:gd name="T32" fmla="*/ 135 w 160"/>
                <a:gd name="T33" fmla="*/ 0 h 28"/>
                <a:gd name="T34" fmla="*/ 12 w 160"/>
                <a:gd name="T35" fmla="*/ 6 h 28"/>
                <a:gd name="T36" fmla="*/ 9 w 160"/>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8">
                  <a:moveTo>
                    <a:pt x="9" y="7"/>
                  </a:moveTo>
                  <a:cubicBezTo>
                    <a:pt x="6" y="7"/>
                    <a:pt x="6" y="7"/>
                    <a:pt x="6" y="7"/>
                  </a:cubicBezTo>
                  <a:cubicBezTo>
                    <a:pt x="2" y="7"/>
                    <a:pt x="0" y="10"/>
                    <a:pt x="0" y="14"/>
                  </a:cubicBezTo>
                  <a:cubicBezTo>
                    <a:pt x="0" y="21"/>
                    <a:pt x="0" y="21"/>
                    <a:pt x="0" y="21"/>
                  </a:cubicBezTo>
                  <a:cubicBezTo>
                    <a:pt x="0" y="25"/>
                    <a:pt x="3" y="28"/>
                    <a:pt x="6" y="27"/>
                  </a:cubicBezTo>
                  <a:cubicBezTo>
                    <a:pt x="7" y="27"/>
                    <a:pt x="7" y="27"/>
                    <a:pt x="7" y="27"/>
                  </a:cubicBezTo>
                  <a:cubicBezTo>
                    <a:pt x="8" y="27"/>
                    <a:pt x="9" y="28"/>
                    <a:pt x="10" y="28"/>
                  </a:cubicBezTo>
                  <a:cubicBezTo>
                    <a:pt x="150" y="22"/>
                    <a:pt x="150" y="22"/>
                    <a:pt x="150" y="22"/>
                  </a:cubicBezTo>
                  <a:cubicBezTo>
                    <a:pt x="151" y="22"/>
                    <a:pt x="152" y="21"/>
                    <a:pt x="153" y="21"/>
                  </a:cubicBezTo>
                  <a:cubicBezTo>
                    <a:pt x="154" y="21"/>
                    <a:pt x="154" y="21"/>
                    <a:pt x="154" y="21"/>
                  </a:cubicBezTo>
                  <a:cubicBezTo>
                    <a:pt x="158" y="21"/>
                    <a:pt x="160" y="18"/>
                    <a:pt x="160" y="14"/>
                  </a:cubicBezTo>
                  <a:cubicBezTo>
                    <a:pt x="160" y="7"/>
                    <a:pt x="160" y="7"/>
                    <a:pt x="160" y="7"/>
                  </a:cubicBezTo>
                  <a:cubicBezTo>
                    <a:pt x="160" y="3"/>
                    <a:pt x="157" y="0"/>
                    <a:pt x="154" y="1"/>
                  </a:cubicBezTo>
                  <a:cubicBezTo>
                    <a:pt x="148" y="1"/>
                    <a:pt x="148" y="1"/>
                    <a:pt x="148" y="1"/>
                  </a:cubicBezTo>
                  <a:cubicBezTo>
                    <a:pt x="148" y="1"/>
                    <a:pt x="148" y="1"/>
                    <a:pt x="148" y="1"/>
                  </a:cubicBezTo>
                  <a:cubicBezTo>
                    <a:pt x="147" y="0"/>
                    <a:pt x="147" y="0"/>
                    <a:pt x="147" y="0"/>
                  </a:cubicBezTo>
                  <a:cubicBezTo>
                    <a:pt x="135" y="0"/>
                    <a:pt x="135" y="0"/>
                    <a:pt x="135" y="0"/>
                  </a:cubicBezTo>
                  <a:cubicBezTo>
                    <a:pt x="12" y="6"/>
                    <a:pt x="12" y="6"/>
                    <a:pt x="12" y="6"/>
                  </a:cubicBezTo>
                  <a:cubicBezTo>
                    <a:pt x="11" y="6"/>
                    <a:pt x="10" y="7"/>
                    <a:pt x="9" y="7"/>
                  </a:cubicBezTo>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4" name="Freeform 24"/>
            <p:cNvSpPr/>
            <p:nvPr/>
          </p:nvSpPr>
          <p:spPr bwMode="auto">
            <a:xfrm>
              <a:off x="1630846" y="4214554"/>
              <a:ext cx="904875" cy="157162"/>
            </a:xfrm>
            <a:custGeom>
              <a:avLst/>
              <a:gdLst>
                <a:gd name="T0" fmla="*/ 7 w 160"/>
                <a:gd name="T1" fmla="*/ 7 h 28"/>
                <a:gd name="T2" fmla="*/ 6 w 160"/>
                <a:gd name="T3" fmla="*/ 7 h 28"/>
                <a:gd name="T4" fmla="*/ 0 w 160"/>
                <a:gd name="T5" fmla="*/ 13 h 28"/>
                <a:gd name="T6" fmla="*/ 0 w 160"/>
                <a:gd name="T7" fmla="*/ 21 h 28"/>
                <a:gd name="T8" fmla="*/ 6 w 160"/>
                <a:gd name="T9" fmla="*/ 27 h 28"/>
                <a:gd name="T10" fmla="*/ 7 w 160"/>
                <a:gd name="T11" fmla="*/ 27 h 28"/>
                <a:gd name="T12" fmla="*/ 10 w 160"/>
                <a:gd name="T13" fmla="*/ 28 h 28"/>
                <a:gd name="T14" fmla="*/ 150 w 160"/>
                <a:gd name="T15" fmla="*/ 22 h 28"/>
                <a:gd name="T16" fmla="*/ 153 w 160"/>
                <a:gd name="T17" fmla="*/ 21 h 28"/>
                <a:gd name="T18" fmla="*/ 154 w 160"/>
                <a:gd name="T19" fmla="*/ 21 h 28"/>
                <a:gd name="T20" fmla="*/ 160 w 160"/>
                <a:gd name="T21" fmla="*/ 14 h 28"/>
                <a:gd name="T22" fmla="*/ 160 w 160"/>
                <a:gd name="T23" fmla="*/ 7 h 28"/>
                <a:gd name="T24" fmla="*/ 154 w 160"/>
                <a:gd name="T25" fmla="*/ 0 h 28"/>
                <a:gd name="T26" fmla="*/ 153 w 160"/>
                <a:gd name="T27" fmla="*/ 0 h 28"/>
                <a:gd name="T28" fmla="*/ 150 w 160"/>
                <a:gd name="T29" fmla="*/ 0 h 28"/>
                <a:gd name="T30" fmla="*/ 10 w 160"/>
                <a:gd name="T31" fmla="*/ 6 h 28"/>
                <a:gd name="T32" fmla="*/ 7 w 160"/>
                <a:gd name="T3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8">
                  <a:moveTo>
                    <a:pt x="7" y="7"/>
                  </a:moveTo>
                  <a:cubicBezTo>
                    <a:pt x="6" y="7"/>
                    <a:pt x="6" y="7"/>
                    <a:pt x="6" y="7"/>
                  </a:cubicBezTo>
                  <a:cubicBezTo>
                    <a:pt x="2" y="7"/>
                    <a:pt x="0" y="10"/>
                    <a:pt x="0" y="13"/>
                  </a:cubicBezTo>
                  <a:cubicBezTo>
                    <a:pt x="0" y="21"/>
                    <a:pt x="0" y="21"/>
                    <a:pt x="0" y="21"/>
                  </a:cubicBezTo>
                  <a:cubicBezTo>
                    <a:pt x="0" y="25"/>
                    <a:pt x="3" y="27"/>
                    <a:pt x="6" y="27"/>
                  </a:cubicBezTo>
                  <a:cubicBezTo>
                    <a:pt x="7" y="27"/>
                    <a:pt x="7" y="27"/>
                    <a:pt x="7" y="27"/>
                  </a:cubicBezTo>
                  <a:cubicBezTo>
                    <a:pt x="8" y="27"/>
                    <a:pt x="9" y="28"/>
                    <a:pt x="10" y="28"/>
                  </a:cubicBezTo>
                  <a:cubicBezTo>
                    <a:pt x="150" y="22"/>
                    <a:pt x="150" y="22"/>
                    <a:pt x="150" y="22"/>
                  </a:cubicBezTo>
                  <a:cubicBezTo>
                    <a:pt x="151" y="21"/>
                    <a:pt x="152" y="21"/>
                    <a:pt x="153" y="21"/>
                  </a:cubicBezTo>
                  <a:cubicBezTo>
                    <a:pt x="154" y="21"/>
                    <a:pt x="154" y="21"/>
                    <a:pt x="154" y="21"/>
                  </a:cubicBezTo>
                  <a:cubicBezTo>
                    <a:pt x="158" y="21"/>
                    <a:pt x="160" y="18"/>
                    <a:pt x="160" y="14"/>
                  </a:cubicBezTo>
                  <a:cubicBezTo>
                    <a:pt x="160" y="7"/>
                    <a:pt x="160" y="7"/>
                    <a:pt x="160" y="7"/>
                  </a:cubicBezTo>
                  <a:cubicBezTo>
                    <a:pt x="160" y="3"/>
                    <a:pt x="157" y="0"/>
                    <a:pt x="154" y="0"/>
                  </a:cubicBezTo>
                  <a:cubicBezTo>
                    <a:pt x="153" y="0"/>
                    <a:pt x="153" y="0"/>
                    <a:pt x="153" y="0"/>
                  </a:cubicBezTo>
                  <a:cubicBezTo>
                    <a:pt x="152" y="0"/>
                    <a:pt x="151" y="0"/>
                    <a:pt x="150" y="0"/>
                  </a:cubicBezTo>
                  <a:cubicBezTo>
                    <a:pt x="10" y="6"/>
                    <a:pt x="10" y="6"/>
                    <a:pt x="10" y="6"/>
                  </a:cubicBezTo>
                  <a:cubicBezTo>
                    <a:pt x="9" y="6"/>
                    <a:pt x="8" y="7"/>
                    <a:pt x="7" y="7"/>
                  </a:cubicBezTo>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5" name="Freeform 25"/>
            <p:cNvSpPr/>
            <p:nvPr/>
          </p:nvSpPr>
          <p:spPr bwMode="auto">
            <a:xfrm>
              <a:off x="1630846" y="4395529"/>
              <a:ext cx="904875" cy="157162"/>
            </a:xfrm>
            <a:custGeom>
              <a:avLst/>
              <a:gdLst>
                <a:gd name="T0" fmla="*/ 7 w 160"/>
                <a:gd name="T1" fmla="*/ 7 h 28"/>
                <a:gd name="T2" fmla="*/ 6 w 160"/>
                <a:gd name="T3" fmla="*/ 7 h 28"/>
                <a:gd name="T4" fmla="*/ 0 w 160"/>
                <a:gd name="T5" fmla="*/ 13 h 28"/>
                <a:gd name="T6" fmla="*/ 0 w 160"/>
                <a:gd name="T7" fmla="*/ 21 h 28"/>
                <a:gd name="T8" fmla="*/ 6 w 160"/>
                <a:gd name="T9" fmla="*/ 27 h 28"/>
                <a:gd name="T10" fmla="*/ 9 w 160"/>
                <a:gd name="T11" fmla="*/ 27 h 28"/>
                <a:gd name="T12" fmla="*/ 12 w 160"/>
                <a:gd name="T13" fmla="*/ 28 h 28"/>
                <a:gd name="T14" fmla="*/ 150 w 160"/>
                <a:gd name="T15" fmla="*/ 22 h 28"/>
                <a:gd name="T16" fmla="*/ 153 w 160"/>
                <a:gd name="T17" fmla="*/ 21 h 28"/>
                <a:gd name="T18" fmla="*/ 154 w 160"/>
                <a:gd name="T19" fmla="*/ 21 h 28"/>
                <a:gd name="T20" fmla="*/ 160 w 160"/>
                <a:gd name="T21" fmla="*/ 14 h 28"/>
                <a:gd name="T22" fmla="*/ 160 w 160"/>
                <a:gd name="T23" fmla="*/ 6 h 28"/>
                <a:gd name="T24" fmla="*/ 154 w 160"/>
                <a:gd name="T25" fmla="*/ 0 h 28"/>
                <a:gd name="T26" fmla="*/ 153 w 160"/>
                <a:gd name="T27" fmla="*/ 0 h 28"/>
                <a:gd name="T28" fmla="*/ 150 w 160"/>
                <a:gd name="T29" fmla="*/ 0 h 28"/>
                <a:gd name="T30" fmla="*/ 10 w 160"/>
                <a:gd name="T31" fmla="*/ 6 h 28"/>
                <a:gd name="T32" fmla="*/ 7 w 160"/>
                <a:gd name="T3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8">
                  <a:moveTo>
                    <a:pt x="7" y="7"/>
                  </a:moveTo>
                  <a:cubicBezTo>
                    <a:pt x="6" y="7"/>
                    <a:pt x="6" y="7"/>
                    <a:pt x="6" y="7"/>
                  </a:cubicBezTo>
                  <a:cubicBezTo>
                    <a:pt x="2" y="7"/>
                    <a:pt x="0" y="10"/>
                    <a:pt x="0" y="13"/>
                  </a:cubicBezTo>
                  <a:cubicBezTo>
                    <a:pt x="0" y="21"/>
                    <a:pt x="0" y="21"/>
                    <a:pt x="0" y="21"/>
                  </a:cubicBezTo>
                  <a:cubicBezTo>
                    <a:pt x="0" y="24"/>
                    <a:pt x="3" y="27"/>
                    <a:pt x="6" y="27"/>
                  </a:cubicBezTo>
                  <a:cubicBezTo>
                    <a:pt x="9" y="27"/>
                    <a:pt x="9" y="27"/>
                    <a:pt x="9" y="27"/>
                  </a:cubicBezTo>
                  <a:cubicBezTo>
                    <a:pt x="10" y="27"/>
                    <a:pt x="11" y="27"/>
                    <a:pt x="12" y="28"/>
                  </a:cubicBezTo>
                  <a:cubicBezTo>
                    <a:pt x="150" y="22"/>
                    <a:pt x="150" y="22"/>
                    <a:pt x="150" y="22"/>
                  </a:cubicBezTo>
                  <a:cubicBezTo>
                    <a:pt x="151" y="21"/>
                    <a:pt x="152" y="21"/>
                    <a:pt x="153" y="21"/>
                  </a:cubicBezTo>
                  <a:cubicBezTo>
                    <a:pt x="154" y="21"/>
                    <a:pt x="154" y="21"/>
                    <a:pt x="154" y="21"/>
                  </a:cubicBezTo>
                  <a:cubicBezTo>
                    <a:pt x="158" y="21"/>
                    <a:pt x="160" y="18"/>
                    <a:pt x="160" y="14"/>
                  </a:cubicBezTo>
                  <a:cubicBezTo>
                    <a:pt x="160" y="6"/>
                    <a:pt x="160" y="6"/>
                    <a:pt x="160" y="6"/>
                  </a:cubicBezTo>
                  <a:cubicBezTo>
                    <a:pt x="160" y="3"/>
                    <a:pt x="157" y="0"/>
                    <a:pt x="154" y="0"/>
                  </a:cubicBezTo>
                  <a:cubicBezTo>
                    <a:pt x="153" y="0"/>
                    <a:pt x="153" y="0"/>
                    <a:pt x="153" y="0"/>
                  </a:cubicBezTo>
                  <a:cubicBezTo>
                    <a:pt x="152" y="0"/>
                    <a:pt x="151" y="0"/>
                    <a:pt x="150" y="0"/>
                  </a:cubicBezTo>
                  <a:cubicBezTo>
                    <a:pt x="10" y="6"/>
                    <a:pt x="10" y="6"/>
                    <a:pt x="10" y="6"/>
                  </a:cubicBezTo>
                  <a:cubicBezTo>
                    <a:pt x="9" y="6"/>
                    <a:pt x="8" y="6"/>
                    <a:pt x="7" y="7"/>
                  </a:cubicBezTo>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6" name="Freeform 26"/>
            <p:cNvSpPr>
              <a:spLocks noEditPoints="1"/>
            </p:cNvSpPr>
            <p:nvPr/>
          </p:nvSpPr>
          <p:spPr bwMode="auto">
            <a:xfrm>
              <a:off x="1692759" y="4055804"/>
              <a:ext cx="6350" cy="11112"/>
            </a:xfrm>
            <a:custGeom>
              <a:avLst/>
              <a:gdLst>
                <a:gd name="T0" fmla="*/ 1 w 1"/>
                <a:gd name="T1" fmla="*/ 1 h 2"/>
                <a:gd name="T2" fmla="*/ 1 w 1"/>
                <a:gd name="T3" fmla="*/ 2 h 2"/>
                <a:gd name="T4" fmla="*/ 0 w 1"/>
                <a:gd name="T5" fmla="*/ 2 h 2"/>
                <a:gd name="T6" fmla="*/ 0 w 1"/>
                <a:gd name="T7" fmla="*/ 2 h 2"/>
                <a:gd name="T8" fmla="*/ 1 w 1"/>
                <a:gd name="T9" fmla="*/ 2 h 2"/>
                <a:gd name="T10" fmla="*/ 1 w 1"/>
                <a:gd name="T11" fmla="*/ 2 h 2"/>
                <a:gd name="T12" fmla="*/ 1 w 1"/>
                <a:gd name="T13" fmla="*/ 1 h 2"/>
                <a:gd name="T14" fmla="*/ 1 w 1"/>
                <a:gd name="T15" fmla="*/ 1 h 2"/>
                <a:gd name="T16" fmla="*/ 1 w 1"/>
                <a:gd name="T17" fmla="*/ 1 h 2"/>
                <a:gd name="T18" fmla="*/ 1 w 1"/>
                <a:gd name="T19" fmla="*/ 1 h 2"/>
                <a:gd name="T20" fmla="*/ 1 w 1"/>
                <a:gd name="T21" fmla="*/ 0 h 2"/>
                <a:gd name="T22" fmla="*/ 1 w 1"/>
                <a:gd name="T23" fmla="*/ 0 h 2"/>
                <a:gd name="T24" fmla="*/ 1 w 1"/>
                <a:gd name="T25" fmla="*/ 0 h 2"/>
                <a:gd name="T26" fmla="*/ 1 w 1"/>
                <a:gd name="T27" fmla="*/ 0 h 2"/>
                <a:gd name="T28" fmla="*/ 1 w 1"/>
                <a:gd name="T29" fmla="*/ 0 h 2"/>
                <a:gd name="T30" fmla="*/ 1 w 1"/>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1"/>
                  </a:moveTo>
                  <a:cubicBezTo>
                    <a:pt x="1" y="1"/>
                    <a:pt x="1" y="1"/>
                    <a:pt x="1" y="2"/>
                  </a:cubicBezTo>
                  <a:cubicBezTo>
                    <a:pt x="0" y="2"/>
                    <a:pt x="0" y="2"/>
                    <a:pt x="0" y="2"/>
                  </a:cubicBezTo>
                  <a:cubicBezTo>
                    <a:pt x="0" y="2"/>
                    <a:pt x="0" y="2"/>
                    <a:pt x="0" y="2"/>
                  </a:cubicBezTo>
                  <a:cubicBezTo>
                    <a:pt x="1" y="2"/>
                    <a:pt x="1" y="2"/>
                    <a:pt x="1" y="2"/>
                  </a:cubicBezTo>
                  <a:cubicBezTo>
                    <a:pt x="1" y="2"/>
                    <a:pt x="1" y="2"/>
                    <a:pt x="1" y="2"/>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7" name="Freeform 27"/>
            <p:cNvSpPr/>
            <p:nvPr/>
          </p:nvSpPr>
          <p:spPr bwMode="auto">
            <a:xfrm>
              <a:off x="1699109" y="4033579"/>
              <a:ext cx="377825" cy="33337"/>
            </a:xfrm>
            <a:custGeom>
              <a:avLst/>
              <a:gdLst>
                <a:gd name="T0" fmla="*/ 67 w 67"/>
                <a:gd name="T1" fmla="*/ 0 h 6"/>
                <a:gd name="T2" fmla="*/ 4 w 67"/>
                <a:gd name="T3" fmla="*/ 0 h 6"/>
                <a:gd name="T4" fmla="*/ 0 w 67"/>
                <a:gd name="T5" fmla="*/ 3 h 6"/>
                <a:gd name="T6" fmla="*/ 0 w 67"/>
                <a:gd name="T7" fmla="*/ 3 h 6"/>
                <a:gd name="T8" fmla="*/ 0 w 67"/>
                <a:gd name="T9" fmla="*/ 4 h 6"/>
                <a:gd name="T10" fmla="*/ 0 w 67"/>
                <a:gd name="T11" fmla="*/ 4 h 6"/>
                <a:gd name="T12" fmla="*/ 0 w 67"/>
                <a:gd name="T13" fmla="*/ 4 h 6"/>
                <a:gd name="T14" fmla="*/ 0 w 67"/>
                <a:gd name="T15" fmla="*/ 4 h 6"/>
                <a:gd name="T16" fmla="*/ 0 w 67"/>
                <a:gd name="T17" fmla="*/ 5 h 6"/>
                <a:gd name="T18" fmla="*/ 0 w 67"/>
                <a:gd name="T19" fmla="*/ 5 h 6"/>
                <a:gd name="T20" fmla="*/ 0 w 67"/>
                <a:gd name="T21" fmla="*/ 5 h 6"/>
                <a:gd name="T22" fmla="*/ 0 w 67"/>
                <a:gd name="T23" fmla="*/ 6 h 6"/>
                <a:gd name="T24" fmla="*/ 67 w 67"/>
                <a:gd name="T25" fmla="*/ 3 h 6"/>
                <a:gd name="T26" fmla="*/ 67 w 67"/>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6">
                  <a:moveTo>
                    <a:pt x="67" y="0"/>
                  </a:moveTo>
                  <a:cubicBezTo>
                    <a:pt x="4" y="0"/>
                    <a:pt x="4" y="0"/>
                    <a:pt x="4" y="0"/>
                  </a:cubicBezTo>
                  <a:cubicBezTo>
                    <a:pt x="2" y="0"/>
                    <a:pt x="0" y="2"/>
                    <a:pt x="0" y="3"/>
                  </a:cubicBezTo>
                  <a:cubicBezTo>
                    <a:pt x="0" y="3"/>
                    <a:pt x="0" y="3"/>
                    <a:pt x="0" y="3"/>
                  </a:cubicBezTo>
                  <a:cubicBezTo>
                    <a:pt x="0" y="3"/>
                    <a:pt x="0" y="3"/>
                    <a:pt x="0" y="4"/>
                  </a:cubicBezTo>
                  <a:cubicBezTo>
                    <a:pt x="0" y="4"/>
                    <a:pt x="0" y="4"/>
                    <a:pt x="0" y="4"/>
                  </a:cubicBezTo>
                  <a:cubicBezTo>
                    <a:pt x="0" y="4"/>
                    <a:pt x="0" y="4"/>
                    <a:pt x="0" y="4"/>
                  </a:cubicBezTo>
                  <a:cubicBezTo>
                    <a:pt x="0" y="4"/>
                    <a:pt x="0" y="4"/>
                    <a:pt x="0" y="4"/>
                  </a:cubicBezTo>
                  <a:cubicBezTo>
                    <a:pt x="0" y="4"/>
                    <a:pt x="0" y="5"/>
                    <a:pt x="0" y="5"/>
                  </a:cubicBezTo>
                  <a:cubicBezTo>
                    <a:pt x="0" y="5"/>
                    <a:pt x="0" y="5"/>
                    <a:pt x="0" y="5"/>
                  </a:cubicBezTo>
                  <a:cubicBezTo>
                    <a:pt x="0" y="5"/>
                    <a:pt x="0" y="5"/>
                    <a:pt x="0" y="5"/>
                  </a:cubicBezTo>
                  <a:cubicBezTo>
                    <a:pt x="0" y="5"/>
                    <a:pt x="0" y="5"/>
                    <a:pt x="0" y="6"/>
                  </a:cubicBezTo>
                  <a:cubicBezTo>
                    <a:pt x="67" y="3"/>
                    <a:pt x="67" y="3"/>
                    <a:pt x="67" y="3"/>
                  </a:cubicBezTo>
                  <a:cubicBezTo>
                    <a:pt x="67" y="0"/>
                    <a:pt x="67" y="0"/>
                    <a:pt x="67"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8" name="Freeform 28"/>
            <p:cNvSpPr>
              <a:spLocks noEditPoints="1"/>
            </p:cNvSpPr>
            <p:nvPr/>
          </p:nvSpPr>
          <p:spPr bwMode="auto">
            <a:xfrm>
              <a:off x="1630846" y="4066917"/>
              <a:ext cx="68263" cy="180975"/>
            </a:xfrm>
            <a:custGeom>
              <a:avLst/>
              <a:gdLst>
                <a:gd name="T0" fmla="*/ 10 w 12"/>
                <a:gd name="T1" fmla="*/ 32 h 32"/>
                <a:gd name="T2" fmla="*/ 9 w 12"/>
                <a:gd name="T3" fmla="*/ 32 h 32"/>
                <a:gd name="T4" fmla="*/ 9 w 12"/>
                <a:gd name="T5" fmla="*/ 32 h 32"/>
                <a:gd name="T6" fmla="*/ 8 w 12"/>
                <a:gd name="T7" fmla="*/ 32 h 32"/>
                <a:gd name="T8" fmla="*/ 9 w 12"/>
                <a:gd name="T9" fmla="*/ 32 h 32"/>
                <a:gd name="T10" fmla="*/ 10 w 12"/>
                <a:gd name="T11" fmla="*/ 32 h 32"/>
                <a:gd name="T12" fmla="*/ 12 w 12"/>
                <a:gd name="T13" fmla="*/ 28 h 32"/>
                <a:gd name="T14" fmla="*/ 12 w 12"/>
                <a:gd name="T15" fmla="*/ 28 h 32"/>
                <a:gd name="T16" fmla="*/ 12 w 12"/>
                <a:gd name="T17" fmla="*/ 28 h 32"/>
                <a:gd name="T18" fmla="*/ 12 w 12"/>
                <a:gd name="T19" fmla="*/ 27 h 32"/>
                <a:gd name="T20" fmla="*/ 12 w 12"/>
                <a:gd name="T21" fmla="*/ 27 h 32"/>
                <a:gd name="T22" fmla="*/ 12 w 12"/>
                <a:gd name="T23" fmla="*/ 27 h 32"/>
                <a:gd name="T24" fmla="*/ 12 w 12"/>
                <a:gd name="T25" fmla="*/ 27 h 32"/>
                <a:gd name="T26" fmla="*/ 12 w 12"/>
                <a:gd name="T27" fmla="*/ 27 h 32"/>
                <a:gd name="T28" fmla="*/ 12 w 12"/>
                <a:gd name="T29" fmla="*/ 27 h 32"/>
                <a:gd name="T30" fmla="*/ 12 w 12"/>
                <a:gd name="T31" fmla="*/ 27 h 32"/>
                <a:gd name="T32" fmla="*/ 12 w 12"/>
                <a:gd name="T33" fmla="*/ 27 h 32"/>
                <a:gd name="T34" fmla="*/ 12 w 12"/>
                <a:gd name="T35" fmla="*/ 26 h 32"/>
                <a:gd name="T36" fmla="*/ 12 w 12"/>
                <a:gd name="T37" fmla="*/ 26 h 32"/>
                <a:gd name="T38" fmla="*/ 12 w 12"/>
                <a:gd name="T39" fmla="*/ 26 h 32"/>
                <a:gd name="T40" fmla="*/ 12 w 12"/>
                <a:gd name="T41" fmla="*/ 26 h 32"/>
                <a:gd name="T42" fmla="*/ 12 w 12"/>
                <a:gd name="T43" fmla="*/ 26 h 32"/>
                <a:gd name="T44" fmla="*/ 12 w 12"/>
                <a:gd name="T45" fmla="*/ 26 h 32"/>
                <a:gd name="T46" fmla="*/ 12 w 12"/>
                <a:gd name="T47" fmla="*/ 25 h 32"/>
                <a:gd name="T48" fmla="*/ 12 w 12"/>
                <a:gd name="T49" fmla="*/ 25 h 32"/>
                <a:gd name="T50" fmla="*/ 12 w 12"/>
                <a:gd name="T51" fmla="*/ 25 h 32"/>
                <a:gd name="T52" fmla="*/ 12 w 12"/>
                <a:gd name="T53" fmla="*/ 25 h 32"/>
                <a:gd name="T54" fmla="*/ 12 w 12"/>
                <a:gd name="T55" fmla="*/ 25 h 32"/>
                <a:gd name="T56" fmla="*/ 12 w 12"/>
                <a:gd name="T57" fmla="*/ 25 h 32"/>
                <a:gd name="T58" fmla="*/ 12 w 12"/>
                <a:gd name="T59" fmla="*/ 25 h 32"/>
                <a:gd name="T60" fmla="*/ 10 w 12"/>
                <a:gd name="T61" fmla="*/ 22 h 32"/>
                <a:gd name="T62" fmla="*/ 12 w 12"/>
                <a:gd name="T63" fmla="*/ 25 h 32"/>
                <a:gd name="T64" fmla="*/ 1 w 12"/>
                <a:gd name="T65" fmla="*/ 4 h 32"/>
                <a:gd name="T66" fmla="*/ 0 w 12"/>
                <a:gd name="T67" fmla="*/ 5 h 32"/>
                <a:gd name="T68" fmla="*/ 5 w 12"/>
                <a:gd name="T69" fmla="*/ 1 h 32"/>
                <a:gd name="T70" fmla="*/ 1 w 12"/>
                <a:gd name="T71" fmla="*/ 3 h 32"/>
                <a:gd name="T72" fmla="*/ 5 w 12"/>
                <a:gd name="T73" fmla="*/ 1 h 32"/>
                <a:gd name="T74" fmla="*/ 5 w 12"/>
                <a:gd name="T75" fmla="*/ 1 h 32"/>
                <a:gd name="T76" fmla="*/ 5 w 12"/>
                <a:gd name="T77" fmla="*/ 1 h 32"/>
                <a:gd name="T78" fmla="*/ 10 w 12"/>
                <a:gd name="T79" fmla="*/ 1 h 32"/>
                <a:gd name="T80" fmla="*/ 10 w 12"/>
                <a:gd name="T81" fmla="*/ 1 h 32"/>
                <a:gd name="T82" fmla="*/ 10 w 12"/>
                <a:gd name="T83" fmla="*/ 1 h 32"/>
                <a:gd name="T84" fmla="*/ 6 w 12"/>
                <a:gd name="T85" fmla="*/ 1 h 32"/>
                <a:gd name="T86" fmla="*/ 6 w 12"/>
                <a:gd name="T87" fmla="*/ 1 h 32"/>
                <a:gd name="T88" fmla="*/ 10 w 12"/>
                <a:gd name="T89" fmla="*/ 1 h 32"/>
                <a:gd name="T90" fmla="*/ 10 w 12"/>
                <a:gd name="T91" fmla="*/ 0 h 32"/>
                <a:gd name="T92" fmla="*/ 11 w 12"/>
                <a:gd name="T93" fmla="*/ 0 h 32"/>
                <a:gd name="T94" fmla="*/ 11 w 12"/>
                <a:gd name="T95" fmla="*/ 0 h 32"/>
                <a:gd name="T96" fmla="*/ 11 w 12"/>
                <a:gd name="T97" fmla="*/ 0 h 32"/>
                <a:gd name="T98" fmla="*/ 11 w 12"/>
                <a:gd name="T99" fmla="*/ 0 h 32"/>
                <a:gd name="T100" fmla="*/ 11 w 12"/>
                <a:gd name="T10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 h="32">
                  <a:moveTo>
                    <a:pt x="12" y="28"/>
                  </a:moveTo>
                  <a:cubicBezTo>
                    <a:pt x="12" y="29"/>
                    <a:pt x="11" y="31"/>
                    <a:pt x="10" y="32"/>
                  </a:cubicBezTo>
                  <a:cubicBezTo>
                    <a:pt x="9" y="32"/>
                    <a:pt x="9" y="32"/>
                    <a:pt x="9" y="32"/>
                  </a:cubicBezTo>
                  <a:cubicBezTo>
                    <a:pt x="9" y="32"/>
                    <a:pt x="9" y="32"/>
                    <a:pt x="9" y="32"/>
                  </a:cubicBezTo>
                  <a:cubicBezTo>
                    <a:pt x="9" y="32"/>
                    <a:pt x="9" y="32"/>
                    <a:pt x="9" y="32"/>
                  </a:cubicBezTo>
                  <a:cubicBezTo>
                    <a:pt x="9" y="32"/>
                    <a:pt x="9" y="32"/>
                    <a:pt x="9" y="32"/>
                  </a:cubicBezTo>
                  <a:cubicBezTo>
                    <a:pt x="8" y="32"/>
                    <a:pt x="8" y="32"/>
                    <a:pt x="8" y="32"/>
                  </a:cubicBezTo>
                  <a:cubicBezTo>
                    <a:pt x="8" y="32"/>
                    <a:pt x="8" y="32"/>
                    <a:pt x="8" y="32"/>
                  </a:cubicBezTo>
                  <a:cubicBezTo>
                    <a:pt x="8" y="32"/>
                    <a:pt x="9" y="32"/>
                    <a:pt x="9" y="32"/>
                  </a:cubicBezTo>
                  <a:cubicBezTo>
                    <a:pt x="9" y="32"/>
                    <a:pt x="9" y="32"/>
                    <a:pt x="9" y="32"/>
                  </a:cubicBezTo>
                  <a:cubicBezTo>
                    <a:pt x="9" y="32"/>
                    <a:pt x="9" y="32"/>
                    <a:pt x="10" y="32"/>
                  </a:cubicBezTo>
                  <a:cubicBezTo>
                    <a:pt x="10" y="32"/>
                    <a:pt x="10" y="32"/>
                    <a:pt x="10" y="32"/>
                  </a:cubicBezTo>
                  <a:cubicBezTo>
                    <a:pt x="11" y="31"/>
                    <a:pt x="12" y="29"/>
                    <a:pt x="12" y="28"/>
                  </a:cubicBezTo>
                  <a:moveTo>
                    <a:pt x="12" y="28"/>
                  </a:moveTo>
                  <a:cubicBezTo>
                    <a:pt x="12" y="28"/>
                    <a:pt x="12" y="28"/>
                    <a:pt x="12" y="28"/>
                  </a:cubicBezTo>
                  <a:cubicBezTo>
                    <a:pt x="12" y="28"/>
                    <a:pt x="12" y="28"/>
                    <a:pt x="12" y="28"/>
                  </a:cubicBezTo>
                  <a:moveTo>
                    <a:pt x="12" y="27"/>
                  </a:moveTo>
                  <a:cubicBezTo>
                    <a:pt x="12" y="28"/>
                    <a:pt x="12" y="28"/>
                    <a:pt x="12" y="28"/>
                  </a:cubicBezTo>
                  <a:cubicBezTo>
                    <a:pt x="12" y="28"/>
                    <a:pt x="12" y="28"/>
                    <a:pt x="12" y="27"/>
                  </a:cubicBezTo>
                  <a:moveTo>
                    <a:pt x="12" y="27"/>
                  </a:moveTo>
                  <a:cubicBezTo>
                    <a:pt x="12" y="27"/>
                    <a:pt x="12" y="27"/>
                    <a:pt x="12" y="27"/>
                  </a:cubicBezTo>
                  <a:cubicBezTo>
                    <a:pt x="12" y="27"/>
                    <a:pt x="12" y="27"/>
                    <a:pt x="12" y="27"/>
                  </a:cubicBezTo>
                  <a:moveTo>
                    <a:pt x="12" y="27"/>
                  </a:moveTo>
                  <a:cubicBezTo>
                    <a:pt x="12" y="27"/>
                    <a:pt x="12" y="27"/>
                    <a:pt x="12" y="27"/>
                  </a:cubicBezTo>
                  <a:cubicBezTo>
                    <a:pt x="12" y="27"/>
                    <a:pt x="12" y="27"/>
                    <a:pt x="12" y="27"/>
                  </a:cubicBezTo>
                  <a:moveTo>
                    <a:pt x="12" y="27"/>
                  </a:moveTo>
                  <a:cubicBezTo>
                    <a:pt x="12" y="27"/>
                    <a:pt x="12" y="27"/>
                    <a:pt x="12" y="27"/>
                  </a:cubicBezTo>
                  <a:cubicBezTo>
                    <a:pt x="12" y="27"/>
                    <a:pt x="12" y="27"/>
                    <a:pt x="12" y="27"/>
                  </a:cubicBezTo>
                  <a:moveTo>
                    <a:pt x="12" y="27"/>
                  </a:moveTo>
                  <a:cubicBezTo>
                    <a:pt x="12" y="27"/>
                    <a:pt x="12" y="27"/>
                    <a:pt x="12" y="27"/>
                  </a:cubicBezTo>
                  <a:cubicBezTo>
                    <a:pt x="12" y="27"/>
                    <a:pt x="12" y="27"/>
                    <a:pt x="12" y="27"/>
                  </a:cubicBezTo>
                  <a:moveTo>
                    <a:pt x="12" y="27"/>
                  </a:moveTo>
                  <a:cubicBezTo>
                    <a:pt x="12" y="27"/>
                    <a:pt x="12" y="27"/>
                    <a:pt x="12" y="27"/>
                  </a:cubicBezTo>
                  <a:cubicBezTo>
                    <a:pt x="12" y="27"/>
                    <a:pt x="12" y="27"/>
                    <a:pt x="12" y="27"/>
                  </a:cubicBezTo>
                  <a:moveTo>
                    <a:pt x="12" y="26"/>
                  </a:moveTo>
                  <a:cubicBezTo>
                    <a:pt x="12" y="26"/>
                    <a:pt x="12" y="26"/>
                    <a:pt x="12" y="26"/>
                  </a:cubicBezTo>
                  <a:cubicBezTo>
                    <a:pt x="12" y="26"/>
                    <a:pt x="12" y="26"/>
                    <a:pt x="12" y="26"/>
                  </a:cubicBezTo>
                  <a:moveTo>
                    <a:pt x="12" y="26"/>
                  </a:moveTo>
                  <a:cubicBezTo>
                    <a:pt x="12" y="26"/>
                    <a:pt x="12" y="26"/>
                    <a:pt x="12" y="26"/>
                  </a:cubicBezTo>
                  <a:cubicBezTo>
                    <a:pt x="12" y="26"/>
                    <a:pt x="12" y="26"/>
                    <a:pt x="12" y="26"/>
                  </a:cubicBezTo>
                  <a:moveTo>
                    <a:pt x="12" y="26"/>
                  </a:moveTo>
                  <a:cubicBezTo>
                    <a:pt x="12" y="26"/>
                    <a:pt x="12" y="26"/>
                    <a:pt x="12" y="26"/>
                  </a:cubicBezTo>
                  <a:cubicBezTo>
                    <a:pt x="12" y="26"/>
                    <a:pt x="12" y="26"/>
                    <a:pt x="12" y="26"/>
                  </a:cubicBezTo>
                  <a:moveTo>
                    <a:pt x="12" y="26"/>
                  </a:moveTo>
                  <a:cubicBezTo>
                    <a:pt x="12" y="26"/>
                    <a:pt x="12" y="26"/>
                    <a:pt x="12" y="26"/>
                  </a:cubicBezTo>
                  <a:cubicBezTo>
                    <a:pt x="12" y="26"/>
                    <a:pt x="12" y="26"/>
                    <a:pt x="12" y="26"/>
                  </a:cubicBezTo>
                  <a:moveTo>
                    <a:pt x="12" y="25"/>
                  </a:moveTo>
                  <a:cubicBezTo>
                    <a:pt x="12" y="25"/>
                    <a:pt x="12" y="25"/>
                    <a:pt x="12" y="25"/>
                  </a:cubicBezTo>
                  <a:cubicBezTo>
                    <a:pt x="12" y="25"/>
                    <a:pt x="12" y="25"/>
                    <a:pt x="12" y="25"/>
                  </a:cubicBezTo>
                  <a:moveTo>
                    <a:pt x="12" y="25"/>
                  </a:moveTo>
                  <a:cubicBezTo>
                    <a:pt x="12" y="25"/>
                    <a:pt x="12" y="25"/>
                    <a:pt x="12" y="25"/>
                  </a:cubicBezTo>
                  <a:cubicBezTo>
                    <a:pt x="12" y="25"/>
                    <a:pt x="12" y="25"/>
                    <a:pt x="12" y="25"/>
                  </a:cubicBezTo>
                  <a:moveTo>
                    <a:pt x="12" y="25"/>
                  </a:moveTo>
                  <a:cubicBezTo>
                    <a:pt x="12" y="25"/>
                    <a:pt x="12" y="25"/>
                    <a:pt x="12" y="25"/>
                  </a:cubicBezTo>
                  <a:cubicBezTo>
                    <a:pt x="12" y="25"/>
                    <a:pt x="12" y="25"/>
                    <a:pt x="12" y="25"/>
                  </a:cubicBezTo>
                  <a:moveTo>
                    <a:pt x="12" y="25"/>
                  </a:moveTo>
                  <a:cubicBezTo>
                    <a:pt x="12" y="25"/>
                    <a:pt x="12" y="25"/>
                    <a:pt x="12" y="25"/>
                  </a:cubicBezTo>
                  <a:cubicBezTo>
                    <a:pt x="12" y="25"/>
                    <a:pt x="12" y="25"/>
                    <a:pt x="12" y="25"/>
                  </a:cubicBezTo>
                  <a:moveTo>
                    <a:pt x="12" y="25"/>
                  </a:moveTo>
                  <a:cubicBezTo>
                    <a:pt x="12" y="25"/>
                    <a:pt x="12" y="25"/>
                    <a:pt x="12" y="25"/>
                  </a:cubicBezTo>
                  <a:cubicBezTo>
                    <a:pt x="12" y="25"/>
                    <a:pt x="12" y="25"/>
                    <a:pt x="12" y="25"/>
                  </a:cubicBezTo>
                  <a:moveTo>
                    <a:pt x="10" y="22"/>
                  </a:moveTo>
                  <a:cubicBezTo>
                    <a:pt x="10" y="22"/>
                    <a:pt x="10" y="22"/>
                    <a:pt x="10" y="22"/>
                  </a:cubicBezTo>
                  <a:cubicBezTo>
                    <a:pt x="11" y="23"/>
                    <a:pt x="12" y="24"/>
                    <a:pt x="12" y="25"/>
                  </a:cubicBezTo>
                  <a:cubicBezTo>
                    <a:pt x="12" y="24"/>
                    <a:pt x="11" y="23"/>
                    <a:pt x="10" y="22"/>
                  </a:cubicBezTo>
                  <a:moveTo>
                    <a:pt x="1" y="4"/>
                  </a:moveTo>
                  <a:cubicBezTo>
                    <a:pt x="1" y="4"/>
                    <a:pt x="1" y="4"/>
                    <a:pt x="1" y="4"/>
                  </a:cubicBezTo>
                  <a:cubicBezTo>
                    <a:pt x="1" y="4"/>
                    <a:pt x="0" y="4"/>
                    <a:pt x="0" y="5"/>
                  </a:cubicBezTo>
                  <a:cubicBezTo>
                    <a:pt x="0" y="4"/>
                    <a:pt x="1" y="4"/>
                    <a:pt x="1" y="4"/>
                  </a:cubicBezTo>
                  <a:moveTo>
                    <a:pt x="5" y="1"/>
                  </a:moveTo>
                  <a:cubicBezTo>
                    <a:pt x="4" y="1"/>
                    <a:pt x="2" y="2"/>
                    <a:pt x="1" y="3"/>
                  </a:cubicBezTo>
                  <a:cubicBezTo>
                    <a:pt x="1" y="3"/>
                    <a:pt x="1" y="3"/>
                    <a:pt x="1" y="3"/>
                  </a:cubicBezTo>
                  <a:cubicBezTo>
                    <a:pt x="2" y="2"/>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10" y="1"/>
                  </a:move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6" y="1"/>
                    <a:pt x="6" y="1"/>
                    <a:pt x="6" y="1"/>
                  </a:cubicBezTo>
                  <a:cubicBezTo>
                    <a:pt x="6" y="1"/>
                    <a:pt x="6" y="1"/>
                    <a:pt x="6" y="1"/>
                  </a:cubicBezTo>
                  <a:cubicBezTo>
                    <a:pt x="6" y="1"/>
                    <a:pt x="6" y="1"/>
                    <a:pt x="6" y="1"/>
                  </a:cubicBezTo>
                  <a:cubicBezTo>
                    <a:pt x="9" y="1"/>
                    <a:pt x="9" y="1"/>
                    <a:pt x="9" y="1"/>
                  </a:cubicBezTo>
                  <a:cubicBezTo>
                    <a:pt x="10" y="1"/>
                    <a:pt x="10" y="1"/>
                    <a:pt x="10" y="1"/>
                  </a:cubicBezTo>
                  <a:moveTo>
                    <a:pt x="11" y="0"/>
                  </a:moveTo>
                  <a:cubicBezTo>
                    <a:pt x="10" y="0"/>
                    <a:pt x="10" y="0"/>
                    <a:pt x="10" y="0"/>
                  </a:cubicBezTo>
                  <a:cubicBezTo>
                    <a:pt x="10" y="0"/>
                    <a:pt x="11" y="0"/>
                    <a:pt x="11" y="0"/>
                  </a:cubicBezTo>
                  <a:moveTo>
                    <a:pt x="11" y="0"/>
                  </a:moveTo>
                  <a:cubicBezTo>
                    <a:pt x="11" y="0"/>
                    <a:pt x="11" y="0"/>
                    <a:pt x="11" y="0"/>
                  </a:cubicBezTo>
                  <a:cubicBezTo>
                    <a:pt x="11" y="0"/>
                    <a:pt x="11" y="0"/>
                    <a:pt x="11" y="0"/>
                  </a:cubicBezTo>
                  <a:cubicBezTo>
                    <a:pt x="11" y="0"/>
                    <a:pt x="11" y="0"/>
                    <a:pt x="11" y="0"/>
                  </a:cubicBezTo>
                  <a:moveTo>
                    <a:pt x="11" y="0"/>
                  </a:move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59" name="Freeform 29"/>
            <p:cNvSpPr>
              <a:spLocks noEditPoints="1"/>
            </p:cNvSpPr>
            <p:nvPr/>
          </p:nvSpPr>
          <p:spPr bwMode="auto">
            <a:xfrm>
              <a:off x="1676884" y="4174867"/>
              <a:ext cx="400050" cy="73025"/>
            </a:xfrm>
            <a:custGeom>
              <a:avLst/>
              <a:gdLst>
                <a:gd name="T0" fmla="*/ 0 w 71"/>
                <a:gd name="T1" fmla="*/ 13 h 13"/>
                <a:gd name="T2" fmla="*/ 0 w 71"/>
                <a:gd name="T3" fmla="*/ 13 h 13"/>
                <a:gd name="T4" fmla="*/ 0 w 71"/>
                <a:gd name="T5" fmla="*/ 13 h 13"/>
                <a:gd name="T6" fmla="*/ 0 w 71"/>
                <a:gd name="T7" fmla="*/ 13 h 13"/>
                <a:gd name="T8" fmla="*/ 1 w 71"/>
                <a:gd name="T9" fmla="*/ 13 h 13"/>
                <a:gd name="T10" fmla="*/ 1 w 71"/>
                <a:gd name="T11" fmla="*/ 13 h 13"/>
                <a:gd name="T12" fmla="*/ 1 w 71"/>
                <a:gd name="T13" fmla="*/ 13 h 13"/>
                <a:gd name="T14" fmla="*/ 71 w 71"/>
                <a:gd name="T15" fmla="*/ 0 h 13"/>
                <a:gd name="T16" fmla="*/ 2 w 71"/>
                <a:gd name="T17" fmla="*/ 3 h 13"/>
                <a:gd name="T18" fmla="*/ 4 w 71"/>
                <a:gd name="T19" fmla="*/ 6 h 13"/>
                <a:gd name="T20" fmla="*/ 4 w 71"/>
                <a:gd name="T21" fmla="*/ 6 h 13"/>
                <a:gd name="T22" fmla="*/ 4 w 71"/>
                <a:gd name="T23" fmla="*/ 6 h 13"/>
                <a:gd name="T24" fmla="*/ 4 w 71"/>
                <a:gd name="T25" fmla="*/ 6 h 13"/>
                <a:gd name="T26" fmla="*/ 4 w 71"/>
                <a:gd name="T27" fmla="*/ 6 h 13"/>
                <a:gd name="T28" fmla="*/ 4 w 71"/>
                <a:gd name="T29" fmla="*/ 6 h 13"/>
                <a:gd name="T30" fmla="*/ 4 w 71"/>
                <a:gd name="T31" fmla="*/ 6 h 13"/>
                <a:gd name="T32" fmla="*/ 4 w 71"/>
                <a:gd name="T33" fmla="*/ 6 h 13"/>
                <a:gd name="T34" fmla="*/ 4 w 71"/>
                <a:gd name="T35" fmla="*/ 6 h 13"/>
                <a:gd name="T36" fmla="*/ 4 w 71"/>
                <a:gd name="T37" fmla="*/ 6 h 13"/>
                <a:gd name="T38" fmla="*/ 4 w 71"/>
                <a:gd name="T39" fmla="*/ 6 h 13"/>
                <a:gd name="T40" fmla="*/ 4 w 71"/>
                <a:gd name="T41" fmla="*/ 7 h 13"/>
                <a:gd name="T42" fmla="*/ 4 w 71"/>
                <a:gd name="T43" fmla="*/ 7 h 13"/>
                <a:gd name="T44" fmla="*/ 4 w 71"/>
                <a:gd name="T45" fmla="*/ 7 h 13"/>
                <a:gd name="T46" fmla="*/ 4 w 71"/>
                <a:gd name="T47" fmla="*/ 7 h 13"/>
                <a:gd name="T48" fmla="*/ 4 w 71"/>
                <a:gd name="T49" fmla="*/ 7 h 13"/>
                <a:gd name="T50" fmla="*/ 4 w 71"/>
                <a:gd name="T51" fmla="*/ 7 h 13"/>
                <a:gd name="T52" fmla="*/ 4 w 71"/>
                <a:gd name="T53" fmla="*/ 7 h 13"/>
                <a:gd name="T54" fmla="*/ 4 w 71"/>
                <a:gd name="T55" fmla="*/ 7 h 13"/>
                <a:gd name="T56" fmla="*/ 4 w 71"/>
                <a:gd name="T57" fmla="*/ 8 h 13"/>
                <a:gd name="T58" fmla="*/ 4 w 71"/>
                <a:gd name="T59" fmla="*/ 8 h 13"/>
                <a:gd name="T60" fmla="*/ 4 w 71"/>
                <a:gd name="T61" fmla="*/ 8 h 13"/>
                <a:gd name="T62" fmla="*/ 4 w 71"/>
                <a:gd name="T63" fmla="*/ 8 h 13"/>
                <a:gd name="T64" fmla="*/ 4 w 71"/>
                <a:gd name="T65" fmla="*/ 8 h 13"/>
                <a:gd name="T66" fmla="*/ 4 w 71"/>
                <a:gd name="T67" fmla="*/ 8 h 13"/>
                <a:gd name="T68" fmla="*/ 4 w 71"/>
                <a:gd name="T69" fmla="*/ 8 h 13"/>
                <a:gd name="T70" fmla="*/ 4 w 71"/>
                <a:gd name="T71" fmla="*/ 8 h 13"/>
                <a:gd name="T72" fmla="*/ 4 w 71"/>
                <a:gd name="T73" fmla="*/ 8 h 13"/>
                <a:gd name="T74" fmla="*/ 4 w 71"/>
                <a:gd name="T75" fmla="*/ 8 h 13"/>
                <a:gd name="T76" fmla="*/ 4 w 71"/>
                <a:gd name="T77" fmla="*/ 8 h 13"/>
                <a:gd name="T78" fmla="*/ 4 w 71"/>
                <a:gd name="T79" fmla="*/ 8 h 13"/>
                <a:gd name="T80" fmla="*/ 4 w 71"/>
                <a:gd name="T81" fmla="*/ 8 h 13"/>
                <a:gd name="T82" fmla="*/ 4 w 71"/>
                <a:gd name="T83" fmla="*/ 8 h 13"/>
                <a:gd name="T84" fmla="*/ 4 w 71"/>
                <a:gd name="T85" fmla="*/ 8 h 13"/>
                <a:gd name="T86" fmla="*/ 4 w 71"/>
                <a:gd name="T87" fmla="*/ 9 h 13"/>
                <a:gd name="T88" fmla="*/ 4 w 71"/>
                <a:gd name="T89" fmla="*/ 9 h 13"/>
                <a:gd name="T90" fmla="*/ 4 w 71"/>
                <a:gd name="T91" fmla="*/ 9 h 13"/>
                <a:gd name="T92" fmla="*/ 4 w 71"/>
                <a:gd name="T93" fmla="*/ 9 h 13"/>
                <a:gd name="T94" fmla="*/ 2 w 71"/>
                <a:gd name="T95" fmla="*/ 13 h 13"/>
                <a:gd name="T96" fmla="*/ 71 w 71"/>
                <a:gd name="T97" fmla="*/ 10 h 13"/>
                <a:gd name="T98" fmla="*/ 71 w 71"/>
                <a:gd name="T9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13">
                  <a:moveTo>
                    <a:pt x="0" y="13"/>
                  </a:moveTo>
                  <a:cubicBezTo>
                    <a:pt x="0" y="13"/>
                    <a:pt x="0" y="13"/>
                    <a:pt x="0" y="13"/>
                  </a:cubicBezTo>
                  <a:cubicBezTo>
                    <a:pt x="0" y="13"/>
                    <a:pt x="0" y="13"/>
                    <a:pt x="0" y="13"/>
                  </a:cubicBezTo>
                  <a:cubicBezTo>
                    <a:pt x="0" y="13"/>
                    <a:pt x="0" y="13"/>
                    <a:pt x="0" y="13"/>
                  </a:cubicBezTo>
                  <a:moveTo>
                    <a:pt x="1" y="13"/>
                  </a:moveTo>
                  <a:cubicBezTo>
                    <a:pt x="1" y="13"/>
                    <a:pt x="1" y="13"/>
                    <a:pt x="1" y="13"/>
                  </a:cubicBezTo>
                  <a:cubicBezTo>
                    <a:pt x="1" y="13"/>
                    <a:pt x="1" y="13"/>
                    <a:pt x="1" y="13"/>
                  </a:cubicBezTo>
                  <a:moveTo>
                    <a:pt x="71" y="0"/>
                  </a:moveTo>
                  <a:cubicBezTo>
                    <a:pt x="2" y="3"/>
                    <a:pt x="2" y="3"/>
                    <a:pt x="2" y="3"/>
                  </a:cubicBezTo>
                  <a:cubicBezTo>
                    <a:pt x="3" y="4"/>
                    <a:pt x="4" y="5"/>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9"/>
                    <a:pt x="4" y="9"/>
                    <a:pt x="4" y="9"/>
                  </a:cubicBezTo>
                  <a:cubicBezTo>
                    <a:pt x="4" y="9"/>
                    <a:pt x="4" y="9"/>
                    <a:pt x="4" y="9"/>
                  </a:cubicBezTo>
                  <a:cubicBezTo>
                    <a:pt x="4" y="9"/>
                    <a:pt x="4" y="9"/>
                    <a:pt x="4" y="9"/>
                  </a:cubicBezTo>
                  <a:cubicBezTo>
                    <a:pt x="4" y="9"/>
                    <a:pt x="4" y="9"/>
                    <a:pt x="4" y="9"/>
                  </a:cubicBezTo>
                  <a:cubicBezTo>
                    <a:pt x="4" y="10"/>
                    <a:pt x="3" y="12"/>
                    <a:pt x="2" y="13"/>
                  </a:cubicBezTo>
                  <a:cubicBezTo>
                    <a:pt x="71" y="10"/>
                    <a:pt x="71" y="10"/>
                    <a:pt x="71" y="10"/>
                  </a:cubicBezTo>
                  <a:cubicBezTo>
                    <a:pt x="71" y="0"/>
                    <a:pt x="71" y="0"/>
                    <a:pt x="71"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0" name="Freeform 30"/>
            <p:cNvSpPr/>
            <p:nvPr/>
          </p:nvSpPr>
          <p:spPr bwMode="auto">
            <a:xfrm>
              <a:off x="1670534" y="418597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1" name="Freeform 31"/>
            <p:cNvSpPr/>
            <p:nvPr/>
          </p:nvSpPr>
          <p:spPr bwMode="auto">
            <a:xfrm>
              <a:off x="1670534" y="41859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2" name="Freeform 32"/>
            <p:cNvSpPr>
              <a:spLocks noEditPoints="1"/>
            </p:cNvSpPr>
            <p:nvPr/>
          </p:nvSpPr>
          <p:spPr bwMode="auto">
            <a:xfrm>
              <a:off x="1659421" y="4185979"/>
              <a:ext cx="28575" cy="68262"/>
            </a:xfrm>
            <a:custGeom>
              <a:avLst/>
              <a:gdLst>
                <a:gd name="T0" fmla="*/ 3 w 5"/>
                <a:gd name="T1" fmla="*/ 11 h 12"/>
                <a:gd name="T2" fmla="*/ 3 w 5"/>
                <a:gd name="T3" fmla="*/ 11 h 12"/>
                <a:gd name="T4" fmla="*/ 3 w 5"/>
                <a:gd name="T5" fmla="*/ 12 h 12"/>
                <a:gd name="T6" fmla="*/ 2 w 5"/>
                <a:gd name="T7" fmla="*/ 12 h 12"/>
                <a:gd name="T8" fmla="*/ 2 w 5"/>
                <a:gd name="T9" fmla="*/ 12 h 12"/>
                <a:gd name="T10" fmla="*/ 3 w 5"/>
                <a:gd name="T11" fmla="*/ 11 h 12"/>
                <a:gd name="T12" fmla="*/ 4 w 5"/>
                <a:gd name="T13" fmla="*/ 1 h 12"/>
                <a:gd name="T14" fmla="*/ 5 w 5"/>
                <a:gd name="T15" fmla="*/ 1 h 12"/>
                <a:gd name="T16" fmla="*/ 4 w 5"/>
                <a:gd name="T17" fmla="*/ 1 h 12"/>
                <a:gd name="T18" fmla="*/ 3 w 5"/>
                <a:gd name="T19" fmla="*/ 0 h 12"/>
                <a:gd name="T20" fmla="*/ 3 w 5"/>
                <a:gd name="T21" fmla="*/ 1 h 12"/>
                <a:gd name="T22" fmla="*/ 4 w 5"/>
                <a:gd name="T23" fmla="*/ 1 h 12"/>
                <a:gd name="T24" fmla="*/ 4 w 5"/>
                <a:gd name="T25" fmla="*/ 1 h 12"/>
                <a:gd name="T26" fmla="*/ 3 w 5"/>
                <a:gd name="T27" fmla="*/ 0 h 12"/>
                <a:gd name="T28" fmla="*/ 1 w 5"/>
                <a:gd name="T29" fmla="*/ 0 h 12"/>
                <a:gd name="T30" fmla="*/ 1 w 5"/>
                <a:gd name="T31" fmla="*/ 0 h 12"/>
                <a:gd name="T32" fmla="*/ 1 w 5"/>
                <a:gd name="T33" fmla="*/ 0 h 12"/>
                <a:gd name="T34" fmla="*/ 1 w 5"/>
                <a:gd name="T35" fmla="*/ 0 h 12"/>
                <a:gd name="T36" fmla="*/ 1 w 5"/>
                <a:gd name="T37" fmla="*/ 0 h 12"/>
                <a:gd name="T38" fmla="*/ 1 w 5"/>
                <a:gd name="T39" fmla="*/ 0 h 12"/>
                <a:gd name="T40" fmla="*/ 0 w 5"/>
                <a:gd name="T41" fmla="*/ 0 h 12"/>
                <a:gd name="T42" fmla="*/ 0 w 5"/>
                <a:gd name="T43" fmla="*/ 0 h 12"/>
                <a:gd name="T44" fmla="*/ 0 w 5"/>
                <a:gd name="T45" fmla="*/ 0 h 12"/>
                <a:gd name="T46" fmla="*/ 2 w 5"/>
                <a:gd name="T47" fmla="*/ 0 h 12"/>
                <a:gd name="T48" fmla="*/ 2 w 5"/>
                <a:gd name="T49" fmla="*/ 0 h 12"/>
                <a:gd name="T50" fmla="*/ 3 w 5"/>
                <a:gd name="T51" fmla="*/ 0 h 12"/>
                <a:gd name="T52" fmla="*/ 3 w 5"/>
                <a:gd name="T53" fmla="*/ 0 h 12"/>
                <a:gd name="T54" fmla="*/ 2 w 5"/>
                <a:gd name="T55" fmla="*/ 0 h 12"/>
                <a:gd name="T56" fmla="*/ 2 w 5"/>
                <a:gd name="T57" fmla="*/ 0 h 12"/>
                <a:gd name="T58" fmla="*/ 1 w 5"/>
                <a:gd name="T59" fmla="*/ 0 h 12"/>
                <a:gd name="T60" fmla="*/ 1 w 5"/>
                <a:gd name="T61" fmla="*/ 0 h 12"/>
                <a:gd name="T62" fmla="*/ 2 w 5"/>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 h="12">
                  <a:moveTo>
                    <a:pt x="3" y="11"/>
                  </a:moveTo>
                  <a:cubicBezTo>
                    <a:pt x="3" y="11"/>
                    <a:pt x="3" y="11"/>
                    <a:pt x="3" y="11"/>
                  </a:cubicBezTo>
                  <a:cubicBezTo>
                    <a:pt x="3" y="12"/>
                    <a:pt x="3" y="12"/>
                    <a:pt x="3" y="12"/>
                  </a:cubicBezTo>
                  <a:cubicBezTo>
                    <a:pt x="2" y="12"/>
                    <a:pt x="2" y="12"/>
                    <a:pt x="2" y="12"/>
                  </a:cubicBezTo>
                  <a:cubicBezTo>
                    <a:pt x="2" y="12"/>
                    <a:pt x="2" y="12"/>
                    <a:pt x="2" y="12"/>
                  </a:cubicBezTo>
                  <a:cubicBezTo>
                    <a:pt x="3" y="12"/>
                    <a:pt x="3" y="11"/>
                    <a:pt x="3" y="11"/>
                  </a:cubicBezTo>
                  <a:moveTo>
                    <a:pt x="4" y="1"/>
                  </a:moveTo>
                  <a:cubicBezTo>
                    <a:pt x="5" y="1"/>
                    <a:pt x="5" y="1"/>
                    <a:pt x="5" y="1"/>
                  </a:cubicBezTo>
                  <a:cubicBezTo>
                    <a:pt x="4" y="1"/>
                    <a:pt x="4" y="1"/>
                    <a:pt x="4" y="1"/>
                  </a:cubicBezTo>
                  <a:moveTo>
                    <a:pt x="3" y="0"/>
                  </a:moveTo>
                  <a:cubicBezTo>
                    <a:pt x="3" y="1"/>
                    <a:pt x="3" y="1"/>
                    <a:pt x="3" y="1"/>
                  </a:cubicBezTo>
                  <a:cubicBezTo>
                    <a:pt x="4" y="1"/>
                    <a:pt x="4" y="1"/>
                    <a:pt x="4" y="1"/>
                  </a:cubicBezTo>
                  <a:cubicBezTo>
                    <a:pt x="4" y="1"/>
                    <a:pt x="4" y="1"/>
                    <a:pt x="4" y="1"/>
                  </a:cubicBezTo>
                  <a:cubicBezTo>
                    <a:pt x="4" y="1"/>
                    <a:pt x="3" y="1"/>
                    <a:pt x="3"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2" y="0"/>
                  </a:moveTo>
                  <a:cubicBezTo>
                    <a:pt x="2" y="0"/>
                    <a:pt x="2" y="0"/>
                    <a:pt x="2" y="0"/>
                  </a:cubicBezTo>
                  <a:cubicBezTo>
                    <a:pt x="3" y="0"/>
                    <a:pt x="3" y="0"/>
                    <a:pt x="3" y="0"/>
                  </a:cubicBezTo>
                  <a:cubicBezTo>
                    <a:pt x="3" y="0"/>
                    <a:pt x="3" y="0"/>
                    <a:pt x="3" y="0"/>
                  </a:cubicBezTo>
                  <a:cubicBezTo>
                    <a:pt x="3" y="0"/>
                    <a:pt x="3" y="0"/>
                    <a:pt x="2" y="0"/>
                  </a:cubicBezTo>
                  <a:moveTo>
                    <a:pt x="2" y="0"/>
                  </a:moveTo>
                  <a:cubicBezTo>
                    <a:pt x="1" y="0"/>
                    <a:pt x="1" y="0"/>
                    <a:pt x="1" y="0"/>
                  </a:cubicBezTo>
                  <a:cubicBezTo>
                    <a:pt x="1" y="0"/>
                    <a:pt x="1" y="0"/>
                    <a:pt x="1" y="0"/>
                  </a:cubicBezTo>
                  <a:cubicBezTo>
                    <a:pt x="2" y="0"/>
                    <a:pt x="2" y="0"/>
                    <a:pt x="2"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3" name="Freeform 33"/>
            <p:cNvSpPr/>
            <p:nvPr/>
          </p:nvSpPr>
          <p:spPr bwMode="auto">
            <a:xfrm>
              <a:off x="1670534" y="4247892"/>
              <a:ext cx="6350" cy="6350"/>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1"/>
                  </a:cubicBezTo>
                  <a:cubicBezTo>
                    <a:pt x="0" y="1"/>
                    <a:pt x="0" y="1"/>
                    <a:pt x="0" y="1"/>
                  </a:cubicBezTo>
                  <a:cubicBezTo>
                    <a:pt x="1" y="1"/>
                    <a:pt x="1" y="0"/>
                    <a:pt x="1"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4" name="Freeform 34"/>
            <p:cNvSpPr/>
            <p:nvPr/>
          </p:nvSpPr>
          <p:spPr bwMode="auto">
            <a:xfrm>
              <a:off x="1670534" y="42542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5" name="Freeform 35"/>
            <p:cNvSpPr/>
            <p:nvPr/>
          </p:nvSpPr>
          <p:spPr bwMode="auto">
            <a:xfrm>
              <a:off x="1670534" y="42542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6" name="Freeform 36"/>
            <p:cNvSpPr>
              <a:spLocks noEditPoints="1"/>
            </p:cNvSpPr>
            <p:nvPr/>
          </p:nvSpPr>
          <p:spPr bwMode="auto">
            <a:xfrm>
              <a:off x="1630846" y="4254242"/>
              <a:ext cx="68263" cy="174625"/>
            </a:xfrm>
            <a:custGeom>
              <a:avLst/>
              <a:gdLst>
                <a:gd name="T0" fmla="*/ 10 w 12"/>
                <a:gd name="T1" fmla="*/ 31 h 31"/>
                <a:gd name="T2" fmla="*/ 9 w 12"/>
                <a:gd name="T3" fmla="*/ 31 h 31"/>
                <a:gd name="T4" fmla="*/ 9 w 12"/>
                <a:gd name="T5" fmla="*/ 31 h 31"/>
                <a:gd name="T6" fmla="*/ 8 w 12"/>
                <a:gd name="T7" fmla="*/ 31 h 31"/>
                <a:gd name="T8" fmla="*/ 7 w 12"/>
                <a:gd name="T9" fmla="*/ 31 h 31"/>
                <a:gd name="T10" fmla="*/ 8 w 12"/>
                <a:gd name="T11" fmla="*/ 31 h 31"/>
                <a:gd name="T12" fmla="*/ 8 w 12"/>
                <a:gd name="T13" fmla="*/ 31 h 31"/>
                <a:gd name="T14" fmla="*/ 10 w 12"/>
                <a:gd name="T15" fmla="*/ 31 h 31"/>
                <a:gd name="T16" fmla="*/ 11 w 12"/>
                <a:gd name="T17" fmla="*/ 29 h 31"/>
                <a:gd name="T18" fmla="*/ 11 w 12"/>
                <a:gd name="T19" fmla="*/ 29 h 31"/>
                <a:gd name="T20" fmla="*/ 12 w 12"/>
                <a:gd name="T21" fmla="*/ 26 h 31"/>
                <a:gd name="T22" fmla="*/ 12 w 12"/>
                <a:gd name="T23" fmla="*/ 26 h 31"/>
                <a:gd name="T24" fmla="*/ 12 w 12"/>
                <a:gd name="T25" fmla="*/ 26 h 31"/>
                <a:gd name="T26" fmla="*/ 12 w 12"/>
                <a:gd name="T27" fmla="*/ 26 h 31"/>
                <a:gd name="T28" fmla="*/ 12 w 12"/>
                <a:gd name="T29" fmla="*/ 26 h 31"/>
                <a:gd name="T30" fmla="*/ 12 w 12"/>
                <a:gd name="T31" fmla="*/ 26 h 31"/>
                <a:gd name="T32" fmla="*/ 12 w 12"/>
                <a:gd name="T33" fmla="*/ 26 h 31"/>
                <a:gd name="T34" fmla="*/ 12 w 12"/>
                <a:gd name="T35" fmla="*/ 25 h 31"/>
                <a:gd name="T36" fmla="*/ 12 w 12"/>
                <a:gd name="T37" fmla="*/ 25 h 31"/>
                <a:gd name="T38" fmla="*/ 12 w 12"/>
                <a:gd name="T39" fmla="*/ 25 h 31"/>
                <a:gd name="T40" fmla="*/ 12 w 12"/>
                <a:gd name="T41" fmla="*/ 25 h 31"/>
                <a:gd name="T42" fmla="*/ 12 w 12"/>
                <a:gd name="T43" fmla="*/ 25 h 31"/>
                <a:gd name="T44" fmla="*/ 11 w 12"/>
                <a:gd name="T45" fmla="*/ 22 h 31"/>
                <a:gd name="T46" fmla="*/ 11 w 12"/>
                <a:gd name="T47" fmla="*/ 22 h 31"/>
                <a:gd name="T48" fmla="*/ 11 w 12"/>
                <a:gd name="T49" fmla="*/ 22 h 31"/>
                <a:gd name="T50" fmla="*/ 10 w 12"/>
                <a:gd name="T51" fmla="*/ 21 h 31"/>
                <a:gd name="T52" fmla="*/ 10 w 12"/>
                <a:gd name="T53" fmla="*/ 21 h 31"/>
                <a:gd name="T54" fmla="*/ 0 w 12"/>
                <a:gd name="T55" fmla="*/ 4 h 31"/>
                <a:gd name="T56" fmla="*/ 0 w 12"/>
                <a:gd name="T57" fmla="*/ 4 h 31"/>
                <a:gd name="T58" fmla="*/ 0 w 12"/>
                <a:gd name="T59" fmla="*/ 4 h 31"/>
                <a:gd name="T60" fmla="*/ 0 w 12"/>
                <a:gd name="T61" fmla="*/ 3 h 31"/>
                <a:gd name="T62" fmla="*/ 0 w 12"/>
                <a:gd name="T63" fmla="*/ 3 h 31"/>
                <a:gd name="T64" fmla="*/ 4 w 12"/>
                <a:gd name="T65" fmla="*/ 0 h 31"/>
                <a:gd name="T66" fmla="*/ 4 w 12"/>
                <a:gd name="T67" fmla="*/ 0 h 31"/>
                <a:gd name="T68" fmla="*/ 4 w 12"/>
                <a:gd name="T69" fmla="*/ 0 h 31"/>
                <a:gd name="T70" fmla="*/ 4 w 12"/>
                <a:gd name="T71" fmla="*/ 0 h 31"/>
                <a:gd name="T72" fmla="*/ 4 w 12"/>
                <a:gd name="T73" fmla="*/ 0 h 31"/>
                <a:gd name="T74" fmla="*/ 4 w 12"/>
                <a:gd name="T75" fmla="*/ 0 h 31"/>
                <a:gd name="T76" fmla="*/ 4 w 12"/>
                <a:gd name="T77" fmla="*/ 0 h 31"/>
                <a:gd name="T78" fmla="*/ 4 w 12"/>
                <a:gd name="T79" fmla="*/ 0 h 31"/>
                <a:gd name="T80" fmla="*/ 4 w 12"/>
                <a:gd name="T81" fmla="*/ 0 h 31"/>
                <a:gd name="T82" fmla="*/ 4 w 12"/>
                <a:gd name="T83" fmla="*/ 0 h 31"/>
                <a:gd name="T84" fmla="*/ 5 w 12"/>
                <a:gd name="T85" fmla="*/ 0 h 31"/>
                <a:gd name="T86" fmla="*/ 5 w 12"/>
                <a:gd name="T87" fmla="*/ 0 h 31"/>
                <a:gd name="T88" fmla="*/ 5 w 12"/>
                <a:gd name="T89" fmla="*/ 0 h 31"/>
                <a:gd name="T90" fmla="*/ 5 w 12"/>
                <a:gd name="T91" fmla="*/ 0 h 31"/>
                <a:gd name="T92" fmla="*/ 5 w 12"/>
                <a:gd name="T93" fmla="*/ 0 h 31"/>
                <a:gd name="T94" fmla="*/ 5 w 12"/>
                <a:gd name="T95" fmla="*/ 0 h 31"/>
                <a:gd name="T96" fmla="*/ 5 w 12"/>
                <a:gd name="T97" fmla="*/ 0 h 31"/>
                <a:gd name="T98" fmla="*/ 5 w 12"/>
                <a:gd name="T99" fmla="*/ 0 h 31"/>
                <a:gd name="T100" fmla="*/ 5 w 12"/>
                <a:gd name="T101" fmla="*/ 0 h 31"/>
                <a:gd name="T102" fmla="*/ 6 w 12"/>
                <a:gd name="T103" fmla="*/ 0 h 31"/>
                <a:gd name="T104" fmla="*/ 6 w 12"/>
                <a:gd name="T105" fmla="*/ 0 h 31"/>
                <a:gd name="T106" fmla="*/ 6 w 12"/>
                <a:gd name="T107" fmla="*/ 0 h 31"/>
                <a:gd name="T108" fmla="*/ 6 w 12"/>
                <a:gd name="T109" fmla="*/ 0 h 31"/>
                <a:gd name="T110" fmla="*/ 6 w 12"/>
                <a:gd name="T111" fmla="*/ 0 h 31"/>
                <a:gd name="T112" fmla="*/ 6 w 12"/>
                <a:gd name="T11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 h="31">
                  <a:moveTo>
                    <a:pt x="11" y="29"/>
                  </a:moveTo>
                  <a:cubicBezTo>
                    <a:pt x="11" y="30"/>
                    <a:pt x="10" y="30"/>
                    <a:pt x="10" y="31"/>
                  </a:cubicBezTo>
                  <a:cubicBezTo>
                    <a:pt x="9" y="31"/>
                    <a:pt x="9" y="31"/>
                    <a:pt x="9" y="31"/>
                  </a:cubicBezTo>
                  <a:cubicBezTo>
                    <a:pt x="9" y="31"/>
                    <a:pt x="9" y="31"/>
                    <a:pt x="9" y="31"/>
                  </a:cubicBezTo>
                  <a:cubicBezTo>
                    <a:pt x="9" y="31"/>
                    <a:pt x="9" y="31"/>
                    <a:pt x="9" y="31"/>
                  </a:cubicBezTo>
                  <a:cubicBezTo>
                    <a:pt x="9" y="31"/>
                    <a:pt x="9" y="31"/>
                    <a:pt x="9" y="31"/>
                  </a:cubicBezTo>
                  <a:cubicBezTo>
                    <a:pt x="8" y="31"/>
                    <a:pt x="8" y="31"/>
                    <a:pt x="8" y="31"/>
                  </a:cubicBezTo>
                  <a:cubicBezTo>
                    <a:pt x="8" y="31"/>
                    <a:pt x="8" y="31"/>
                    <a:pt x="8" y="31"/>
                  </a:cubicBezTo>
                  <a:cubicBezTo>
                    <a:pt x="8" y="31"/>
                    <a:pt x="8" y="31"/>
                    <a:pt x="8" y="31"/>
                  </a:cubicBezTo>
                  <a:cubicBezTo>
                    <a:pt x="7" y="31"/>
                    <a:pt x="7" y="31"/>
                    <a:pt x="7" y="31"/>
                  </a:cubicBezTo>
                  <a:cubicBezTo>
                    <a:pt x="7" y="31"/>
                    <a:pt x="7" y="31"/>
                    <a:pt x="7" y="31"/>
                  </a:cubicBezTo>
                  <a:cubicBezTo>
                    <a:pt x="8" y="31"/>
                    <a:pt x="8" y="31"/>
                    <a:pt x="8" y="31"/>
                  </a:cubicBezTo>
                  <a:cubicBezTo>
                    <a:pt x="8" y="31"/>
                    <a:pt x="8" y="31"/>
                    <a:pt x="8" y="31"/>
                  </a:cubicBezTo>
                  <a:cubicBezTo>
                    <a:pt x="8" y="31"/>
                    <a:pt x="8" y="31"/>
                    <a:pt x="8" y="31"/>
                  </a:cubicBezTo>
                  <a:cubicBezTo>
                    <a:pt x="9" y="31"/>
                    <a:pt x="9" y="31"/>
                    <a:pt x="10" y="31"/>
                  </a:cubicBezTo>
                  <a:cubicBezTo>
                    <a:pt x="10" y="31"/>
                    <a:pt x="10" y="31"/>
                    <a:pt x="10" y="31"/>
                  </a:cubicBezTo>
                  <a:cubicBezTo>
                    <a:pt x="10" y="30"/>
                    <a:pt x="11" y="30"/>
                    <a:pt x="11" y="29"/>
                  </a:cubicBezTo>
                  <a:moveTo>
                    <a:pt x="11" y="29"/>
                  </a:moveTo>
                  <a:cubicBezTo>
                    <a:pt x="11" y="29"/>
                    <a:pt x="11" y="29"/>
                    <a:pt x="11" y="29"/>
                  </a:cubicBezTo>
                  <a:cubicBezTo>
                    <a:pt x="11" y="29"/>
                    <a:pt x="11" y="29"/>
                    <a:pt x="11" y="29"/>
                  </a:cubicBezTo>
                  <a:moveTo>
                    <a:pt x="12" y="26"/>
                  </a:moveTo>
                  <a:cubicBezTo>
                    <a:pt x="12" y="26"/>
                    <a:pt x="12" y="26"/>
                    <a:pt x="12" y="26"/>
                  </a:cubicBezTo>
                  <a:cubicBezTo>
                    <a:pt x="12" y="26"/>
                    <a:pt x="12" y="26"/>
                    <a:pt x="12" y="26"/>
                  </a:cubicBezTo>
                  <a:moveTo>
                    <a:pt x="12" y="26"/>
                  </a:moveTo>
                  <a:cubicBezTo>
                    <a:pt x="12" y="26"/>
                    <a:pt x="12" y="26"/>
                    <a:pt x="12" y="26"/>
                  </a:cubicBezTo>
                  <a:cubicBezTo>
                    <a:pt x="12" y="26"/>
                    <a:pt x="12" y="26"/>
                    <a:pt x="12" y="26"/>
                  </a:cubicBezTo>
                  <a:moveTo>
                    <a:pt x="12" y="26"/>
                  </a:moveTo>
                  <a:cubicBezTo>
                    <a:pt x="12" y="26"/>
                    <a:pt x="12" y="26"/>
                    <a:pt x="12" y="26"/>
                  </a:cubicBezTo>
                  <a:cubicBezTo>
                    <a:pt x="12" y="26"/>
                    <a:pt x="12" y="26"/>
                    <a:pt x="12" y="26"/>
                  </a:cubicBezTo>
                  <a:moveTo>
                    <a:pt x="12" y="26"/>
                  </a:moveTo>
                  <a:cubicBezTo>
                    <a:pt x="12" y="26"/>
                    <a:pt x="12" y="26"/>
                    <a:pt x="12" y="26"/>
                  </a:cubicBezTo>
                  <a:cubicBezTo>
                    <a:pt x="12" y="26"/>
                    <a:pt x="12" y="26"/>
                    <a:pt x="12" y="26"/>
                  </a:cubicBezTo>
                  <a:moveTo>
                    <a:pt x="12" y="25"/>
                  </a:moveTo>
                  <a:cubicBezTo>
                    <a:pt x="12" y="26"/>
                    <a:pt x="12" y="26"/>
                    <a:pt x="12" y="26"/>
                  </a:cubicBezTo>
                  <a:cubicBezTo>
                    <a:pt x="12" y="26"/>
                    <a:pt x="12" y="26"/>
                    <a:pt x="12" y="25"/>
                  </a:cubicBezTo>
                  <a:moveTo>
                    <a:pt x="12" y="25"/>
                  </a:moveTo>
                  <a:cubicBezTo>
                    <a:pt x="12" y="25"/>
                    <a:pt x="12" y="25"/>
                    <a:pt x="12" y="25"/>
                  </a:cubicBezTo>
                  <a:cubicBezTo>
                    <a:pt x="12" y="25"/>
                    <a:pt x="12" y="25"/>
                    <a:pt x="12" y="25"/>
                  </a:cubicBezTo>
                  <a:moveTo>
                    <a:pt x="12" y="25"/>
                  </a:moveTo>
                  <a:cubicBezTo>
                    <a:pt x="12" y="25"/>
                    <a:pt x="12" y="25"/>
                    <a:pt x="12" y="25"/>
                  </a:cubicBezTo>
                  <a:cubicBezTo>
                    <a:pt x="12" y="25"/>
                    <a:pt x="12" y="25"/>
                    <a:pt x="12" y="25"/>
                  </a:cubicBezTo>
                  <a:moveTo>
                    <a:pt x="12" y="25"/>
                  </a:moveTo>
                  <a:cubicBezTo>
                    <a:pt x="12" y="25"/>
                    <a:pt x="12" y="25"/>
                    <a:pt x="12" y="25"/>
                  </a:cubicBezTo>
                  <a:cubicBezTo>
                    <a:pt x="12" y="25"/>
                    <a:pt x="12" y="25"/>
                    <a:pt x="12" y="25"/>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10" y="21"/>
                  </a:moveTo>
                  <a:cubicBezTo>
                    <a:pt x="10" y="21"/>
                    <a:pt x="10" y="21"/>
                    <a:pt x="10" y="21"/>
                  </a:cubicBezTo>
                  <a:cubicBezTo>
                    <a:pt x="10" y="21"/>
                    <a:pt x="11" y="22"/>
                    <a:pt x="11" y="22"/>
                  </a:cubicBezTo>
                  <a:cubicBezTo>
                    <a:pt x="11" y="22"/>
                    <a:pt x="10" y="21"/>
                    <a:pt x="10" y="21"/>
                  </a:cubicBezTo>
                  <a:moveTo>
                    <a:pt x="0" y="4"/>
                  </a:moveTo>
                  <a:cubicBezTo>
                    <a:pt x="0" y="4"/>
                    <a:pt x="0" y="4"/>
                    <a:pt x="0" y="4"/>
                  </a:cubicBez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4"/>
                    <a:pt x="0" y="4"/>
                  </a:cubicBezTo>
                  <a:cubicBezTo>
                    <a:pt x="0" y="4"/>
                    <a:pt x="0" y="3"/>
                    <a:pt x="0" y="3"/>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4" y="0"/>
                    <a:pt x="4" y="0"/>
                    <a:pt x="4" y="0"/>
                  </a:cubicBezTo>
                  <a:cubicBezTo>
                    <a:pt x="4" y="0"/>
                    <a:pt x="4"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cubicBezTo>
                    <a:pt x="6" y="0"/>
                    <a:pt x="6" y="0"/>
                    <a:pt x="6" y="0"/>
                  </a:cubicBezTo>
                  <a:cubicBezTo>
                    <a:pt x="6" y="0"/>
                    <a:pt x="6" y="0"/>
                    <a:pt x="6"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7" name="Freeform 37"/>
            <p:cNvSpPr>
              <a:spLocks noEditPoints="1"/>
            </p:cNvSpPr>
            <p:nvPr/>
          </p:nvSpPr>
          <p:spPr bwMode="auto">
            <a:xfrm>
              <a:off x="1670534" y="4355842"/>
              <a:ext cx="406400" cy="73025"/>
            </a:xfrm>
            <a:custGeom>
              <a:avLst/>
              <a:gdLst>
                <a:gd name="T0" fmla="*/ 1 w 72"/>
                <a:gd name="T1" fmla="*/ 13 h 13"/>
                <a:gd name="T2" fmla="*/ 0 w 72"/>
                <a:gd name="T3" fmla="*/ 13 h 13"/>
                <a:gd name="T4" fmla="*/ 0 w 72"/>
                <a:gd name="T5" fmla="*/ 13 h 13"/>
                <a:gd name="T6" fmla="*/ 1 w 72"/>
                <a:gd name="T7" fmla="*/ 13 h 13"/>
                <a:gd name="T8" fmla="*/ 1 w 72"/>
                <a:gd name="T9" fmla="*/ 13 h 13"/>
                <a:gd name="T10" fmla="*/ 1 w 72"/>
                <a:gd name="T11" fmla="*/ 13 h 13"/>
                <a:gd name="T12" fmla="*/ 1 w 72"/>
                <a:gd name="T13" fmla="*/ 13 h 13"/>
                <a:gd name="T14" fmla="*/ 72 w 72"/>
                <a:gd name="T15" fmla="*/ 0 h 13"/>
                <a:gd name="T16" fmla="*/ 3 w 72"/>
                <a:gd name="T17" fmla="*/ 3 h 13"/>
                <a:gd name="T18" fmla="*/ 4 w 72"/>
                <a:gd name="T19" fmla="*/ 4 h 13"/>
                <a:gd name="T20" fmla="*/ 4 w 72"/>
                <a:gd name="T21" fmla="*/ 4 h 13"/>
                <a:gd name="T22" fmla="*/ 4 w 72"/>
                <a:gd name="T23" fmla="*/ 4 h 13"/>
                <a:gd name="T24" fmla="*/ 4 w 72"/>
                <a:gd name="T25" fmla="*/ 4 h 13"/>
                <a:gd name="T26" fmla="*/ 4 w 72"/>
                <a:gd name="T27" fmla="*/ 4 h 13"/>
                <a:gd name="T28" fmla="*/ 5 w 72"/>
                <a:gd name="T29" fmla="*/ 7 h 13"/>
                <a:gd name="T30" fmla="*/ 5 w 72"/>
                <a:gd name="T31" fmla="*/ 7 h 13"/>
                <a:gd name="T32" fmla="*/ 5 w 72"/>
                <a:gd name="T33" fmla="*/ 7 h 13"/>
                <a:gd name="T34" fmla="*/ 5 w 72"/>
                <a:gd name="T35" fmla="*/ 7 h 13"/>
                <a:gd name="T36" fmla="*/ 5 w 72"/>
                <a:gd name="T37" fmla="*/ 7 h 13"/>
                <a:gd name="T38" fmla="*/ 5 w 72"/>
                <a:gd name="T39" fmla="*/ 7 h 13"/>
                <a:gd name="T40" fmla="*/ 5 w 72"/>
                <a:gd name="T41" fmla="*/ 7 h 13"/>
                <a:gd name="T42" fmla="*/ 5 w 72"/>
                <a:gd name="T43" fmla="*/ 8 h 13"/>
                <a:gd name="T44" fmla="*/ 5 w 72"/>
                <a:gd name="T45" fmla="*/ 8 h 13"/>
                <a:gd name="T46" fmla="*/ 5 w 72"/>
                <a:gd name="T47" fmla="*/ 8 h 13"/>
                <a:gd name="T48" fmla="*/ 5 w 72"/>
                <a:gd name="T49" fmla="*/ 8 h 13"/>
                <a:gd name="T50" fmla="*/ 5 w 72"/>
                <a:gd name="T51" fmla="*/ 8 h 13"/>
                <a:gd name="T52" fmla="*/ 5 w 72"/>
                <a:gd name="T53" fmla="*/ 8 h 13"/>
                <a:gd name="T54" fmla="*/ 5 w 72"/>
                <a:gd name="T55" fmla="*/ 8 h 13"/>
                <a:gd name="T56" fmla="*/ 5 w 72"/>
                <a:gd name="T57" fmla="*/ 8 h 13"/>
                <a:gd name="T58" fmla="*/ 5 w 72"/>
                <a:gd name="T59" fmla="*/ 8 h 13"/>
                <a:gd name="T60" fmla="*/ 5 w 72"/>
                <a:gd name="T61" fmla="*/ 8 h 13"/>
                <a:gd name="T62" fmla="*/ 5 w 72"/>
                <a:gd name="T63" fmla="*/ 8 h 13"/>
                <a:gd name="T64" fmla="*/ 5 w 72"/>
                <a:gd name="T65" fmla="*/ 8 h 13"/>
                <a:gd name="T66" fmla="*/ 5 w 72"/>
                <a:gd name="T67" fmla="*/ 8 h 13"/>
                <a:gd name="T68" fmla="*/ 4 w 72"/>
                <a:gd name="T69" fmla="*/ 11 h 13"/>
                <a:gd name="T70" fmla="*/ 4 w 72"/>
                <a:gd name="T71" fmla="*/ 11 h 13"/>
                <a:gd name="T72" fmla="*/ 4 w 72"/>
                <a:gd name="T73" fmla="*/ 11 h 13"/>
                <a:gd name="T74" fmla="*/ 3 w 72"/>
                <a:gd name="T75" fmla="*/ 13 h 13"/>
                <a:gd name="T76" fmla="*/ 72 w 72"/>
                <a:gd name="T77" fmla="*/ 10 h 13"/>
                <a:gd name="T78" fmla="*/ 72 w 72"/>
                <a:gd name="T7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13">
                  <a:moveTo>
                    <a:pt x="1" y="13"/>
                  </a:moveTo>
                  <a:cubicBezTo>
                    <a:pt x="1" y="13"/>
                    <a:pt x="1" y="13"/>
                    <a:pt x="0" y="13"/>
                  </a:cubicBezTo>
                  <a:cubicBezTo>
                    <a:pt x="0" y="13"/>
                    <a:pt x="0" y="13"/>
                    <a:pt x="0" y="13"/>
                  </a:cubicBezTo>
                  <a:cubicBezTo>
                    <a:pt x="1" y="13"/>
                    <a:pt x="1" y="13"/>
                    <a:pt x="1" y="13"/>
                  </a:cubicBezTo>
                  <a:moveTo>
                    <a:pt x="1" y="13"/>
                  </a:moveTo>
                  <a:cubicBezTo>
                    <a:pt x="1" y="13"/>
                    <a:pt x="1" y="13"/>
                    <a:pt x="1" y="13"/>
                  </a:cubicBezTo>
                  <a:cubicBezTo>
                    <a:pt x="1" y="13"/>
                    <a:pt x="1" y="13"/>
                    <a:pt x="1" y="13"/>
                  </a:cubicBezTo>
                  <a:moveTo>
                    <a:pt x="72" y="0"/>
                  </a:moveTo>
                  <a:cubicBezTo>
                    <a:pt x="3" y="3"/>
                    <a:pt x="3" y="3"/>
                    <a:pt x="3" y="3"/>
                  </a:cubicBezTo>
                  <a:cubicBezTo>
                    <a:pt x="3" y="3"/>
                    <a:pt x="4" y="4"/>
                    <a:pt x="4" y="4"/>
                  </a:cubicBezTo>
                  <a:cubicBezTo>
                    <a:pt x="4" y="4"/>
                    <a:pt x="4" y="4"/>
                    <a:pt x="4" y="4"/>
                  </a:cubicBezTo>
                  <a:cubicBezTo>
                    <a:pt x="4" y="4"/>
                    <a:pt x="4" y="4"/>
                    <a:pt x="4" y="4"/>
                  </a:cubicBezTo>
                  <a:cubicBezTo>
                    <a:pt x="4" y="4"/>
                    <a:pt x="4" y="4"/>
                    <a:pt x="4" y="4"/>
                  </a:cubicBezTo>
                  <a:cubicBezTo>
                    <a:pt x="4" y="4"/>
                    <a:pt x="4" y="4"/>
                    <a:pt x="4" y="4"/>
                  </a:cubicBezTo>
                  <a:cubicBezTo>
                    <a:pt x="5" y="5"/>
                    <a:pt x="5" y="6"/>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10"/>
                    <a:pt x="4" y="11"/>
                  </a:cubicBezTo>
                  <a:cubicBezTo>
                    <a:pt x="4" y="11"/>
                    <a:pt x="4" y="11"/>
                    <a:pt x="4" y="11"/>
                  </a:cubicBezTo>
                  <a:cubicBezTo>
                    <a:pt x="4" y="11"/>
                    <a:pt x="4" y="11"/>
                    <a:pt x="4" y="11"/>
                  </a:cubicBezTo>
                  <a:cubicBezTo>
                    <a:pt x="4" y="12"/>
                    <a:pt x="3" y="12"/>
                    <a:pt x="3" y="13"/>
                  </a:cubicBezTo>
                  <a:cubicBezTo>
                    <a:pt x="72" y="10"/>
                    <a:pt x="72" y="10"/>
                    <a:pt x="72" y="10"/>
                  </a:cubicBezTo>
                  <a:cubicBezTo>
                    <a:pt x="72" y="0"/>
                    <a:pt x="72" y="0"/>
                    <a:pt x="72"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69" name="Freeform 38"/>
            <p:cNvSpPr>
              <a:spLocks noEditPoints="1"/>
            </p:cNvSpPr>
            <p:nvPr/>
          </p:nvSpPr>
          <p:spPr bwMode="auto">
            <a:xfrm>
              <a:off x="1653071" y="4366954"/>
              <a:ext cx="34925" cy="4762"/>
            </a:xfrm>
            <a:custGeom>
              <a:avLst/>
              <a:gdLst>
                <a:gd name="T0" fmla="*/ 5 w 6"/>
                <a:gd name="T1" fmla="*/ 1 h 1"/>
                <a:gd name="T2" fmla="*/ 5 w 6"/>
                <a:gd name="T3" fmla="*/ 1 h 1"/>
                <a:gd name="T4" fmla="*/ 6 w 6"/>
                <a:gd name="T5" fmla="*/ 1 h 1"/>
                <a:gd name="T6" fmla="*/ 6 w 6"/>
                <a:gd name="T7" fmla="*/ 1 h 1"/>
                <a:gd name="T8" fmla="*/ 6 w 6"/>
                <a:gd name="T9" fmla="*/ 1 h 1"/>
                <a:gd name="T10" fmla="*/ 5 w 6"/>
                <a:gd name="T11" fmla="*/ 1 h 1"/>
                <a:gd name="T12" fmla="*/ 2 w 6"/>
                <a:gd name="T13" fmla="*/ 0 h 1"/>
                <a:gd name="T14" fmla="*/ 2 w 6"/>
                <a:gd name="T15" fmla="*/ 0 h 1"/>
                <a:gd name="T16" fmla="*/ 2 w 6"/>
                <a:gd name="T17" fmla="*/ 0 h 1"/>
                <a:gd name="T18" fmla="*/ 2 w 6"/>
                <a:gd name="T19" fmla="*/ 0 h 1"/>
                <a:gd name="T20" fmla="*/ 2 w 6"/>
                <a:gd name="T21" fmla="*/ 0 h 1"/>
                <a:gd name="T22" fmla="*/ 1 w 6"/>
                <a:gd name="T23" fmla="*/ 0 h 1"/>
                <a:gd name="T24" fmla="*/ 2 w 6"/>
                <a:gd name="T25" fmla="*/ 0 h 1"/>
                <a:gd name="T26" fmla="*/ 1 w 6"/>
                <a:gd name="T27" fmla="*/ 0 h 1"/>
                <a:gd name="T28" fmla="*/ 1 w 6"/>
                <a:gd name="T29" fmla="*/ 0 h 1"/>
                <a:gd name="T30" fmla="*/ 1 w 6"/>
                <a:gd name="T31" fmla="*/ 0 h 1"/>
                <a:gd name="T32" fmla="*/ 1 w 6"/>
                <a:gd name="T33" fmla="*/ 0 h 1"/>
                <a:gd name="T34" fmla="*/ 3 w 6"/>
                <a:gd name="T35" fmla="*/ 0 h 1"/>
                <a:gd name="T36" fmla="*/ 2 w 6"/>
                <a:gd name="T37" fmla="*/ 0 h 1"/>
                <a:gd name="T38" fmla="*/ 2 w 6"/>
                <a:gd name="T39" fmla="*/ 0 h 1"/>
                <a:gd name="T40" fmla="*/ 3 w 6"/>
                <a:gd name="T41" fmla="*/ 0 h 1"/>
                <a:gd name="T42" fmla="*/ 3 w 6"/>
                <a:gd name="T43" fmla="*/ 0 h 1"/>
                <a:gd name="T44" fmla="*/ 3 w 6"/>
                <a:gd name="T45" fmla="*/ 0 h 1"/>
                <a:gd name="T46" fmla="*/ 3 w 6"/>
                <a:gd name="T47" fmla="*/ 0 h 1"/>
                <a:gd name="T48" fmla="*/ 3 w 6"/>
                <a:gd name="T49" fmla="*/ 0 h 1"/>
                <a:gd name="T50" fmla="*/ 4 w 6"/>
                <a:gd name="T51" fmla="*/ 0 h 1"/>
                <a:gd name="T52" fmla="*/ 4 w 6"/>
                <a:gd name="T53" fmla="*/ 0 h 1"/>
                <a:gd name="T54" fmla="*/ 4 w 6"/>
                <a:gd name="T55" fmla="*/ 0 h 1"/>
                <a:gd name="T56" fmla="*/ 5 w 6"/>
                <a:gd name="T57" fmla="*/ 0 h 1"/>
                <a:gd name="T58" fmla="*/ 5 w 6"/>
                <a:gd name="T59" fmla="*/ 1 h 1"/>
                <a:gd name="T60" fmla="*/ 5 w 6"/>
                <a:gd name="T61" fmla="*/ 1 h 1"/>
                <a:gd name="T62" fmla="*/ 3 w 6"/>
                <a:gd name="T63" fmla="*/ 0 h 1"/>
                <a:gd name="T64" fmla="*/ 1 w 6"/>
                <a:gd name="T65" fmla="*/ 0 h 1"/>
                <a:gd name="T66" fmla="*/ 1 w 6"/>
                <a:gd name="T67" fmla="*/ 0 h 1"/>
                <a:gd name="T68" fmla="*/ 1 w 6"/>
                <a:gd name="T69" fmla="*/ 0 h 1"/>
                <a:gd name="T70" fmla="*/ 1 w 6"/>
                <a:gd name="T71" fmla="*/ 0 h 1"/>
                <a:gd name="T72" fmla="*/ 1 w 6"/>
                <a:gd name="T73" fmla="*/ 0 h 1"/>
                <a:gd name="T74" fmla="*/ 1 w 6"/>
                <a:gd name="T75" fmla="*/ 0 h 1"/>
                <a:gd name="T76" fmla="*/ 1 w 6"/>
                <a:gd name="T77" fmla="*/ 0 h 1"/>
                <a:gd name="T78" fmla="*/ 1 w 6"/>
                <a:gd name="T79" fmla="*/ 0 h 1"/>
                <a:gd name="T80" fmla="*/ 1 w 6"/>
                <a:gd name="T81" fmla="*/ 0 h 1"/>
                <a:gd name="T82" fmla="*/ 1 w 6"/>
                <a:gd name="T83" fmla="*/ 0 h 1"/>
                <a:gd name="T84" fmla="*/ 1 w 6"/>
                <a:gd name="T85" fmla="*/ 0 h 1"/>
                <a:gd name="T86" fmla="*/ 1 w 6"/>
                <a:gd name="T87" fmla="*/ 0 h 1"/>
                <a:gd name="T88" fmla="*/ 0 w 6"/>
                <a:gd name="T89" fmla="*/ 0 h 1"/>
                <a:gd name="T90" fmla="*/ 0 w 6"/>
                <a:gd name="T91" fmla="*/ 0 h 1"/>
                <a:gd name="T92" fmla="*/ 0 w 6"/>
                <a:gd name="T93" fmla="*/ 0 h 1"/>
                <a:gd name="T94" fmla="*/ 0 w 6"/>
                <a:gd name="T95" fmla="*/ 0 h 1"/>
                <a:gd name="T96" fmla="*/ 0 w 6"/>
                <a:gd name="T97" fmla="*/ 0 h 1"/>
                <a:gd name="T98" fmla="*/ 0 w 6"/>
                <a:gd name="T9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 h="1">
                  <a:moveTo>
                    <a:pt x="5" y="1"/>
                  </a:moveTo>
                  <a:cubicBezTo>
                    <a:pt x="5" y="1"/>
                    <a:pt x="5" y="1"/>
                    <a:pt x="5" y="1"/>
                  </a:cubicBezTo>
                  <a:cubicBezTo>
                    <a:pt x="6" y="1"/>
                    <a:pt x="6" y="1"/>
                    <a:pt x="6" y="1"/>
                  </a:cubicBezTo>
                  <a:cubicBezTo>
                    <a:pt x="6" y="1"/>
                    <a:pt x="6" y="1"/>
                    <a:pt x="6" y="1"/>
                  </a:cubicBezTo>
                  <a:cubicBezTo>
                    <a:pt x="6" y="1"/>
                    <a:pt x="6" y="1"/>
                    <a:pt x="6" y="1"/>
                  </a:cubicBezTo>
                  <a:cubicBezTo>
                    <a:pt x="6" y="1"/>
                    <a:pt x="5" y="1"/>
                    <a:pt x="5" y="1"/>
                  </a:cubicBezTo>
                  <a:moveTo>
                    <a:pt x="2" y="0"/>
                  </a:moveTo>
                  <a:cubicBezTo>
                    <a:pt x="2" y="0"/>
                    <a:pt x="2" y="0"/>
                    <a:pt x="2" y="0"/>
                  </a:cubicBezTo>
                  <a:cubicBezTo>
                    <a:pt x="2" y="0"/>
                    <a:pt x="2" y="0"/>
                    <a:pt x="2" y="0"/>
                  </a:cubicBezTo>
                  <a:cubicBezTo>
                    <a:pt x="2" y="0"/>
                    <a:pt x="2" y="0"/>
                    <a:pt x="2" y="0"/>
                  </a:cubicBezTo>
                  <a:cubicBezTo>
                    <a:pt x="2" y="0"/>
                    <a:pt x="2" y="0"/>
                    <a:pt x="2" y="0"/>
                  </a:cubicBezTo>
                  <a:moveTo>
                    <a:pt x="1" y="0"/>
                  </a:moveTo>
                  <a:cubicBezTo>
                    <a:pt x="1" y="0"/>
                    <a:pt x="1" y="0"/>
                    <a:pt x="2" y="0"/>
                  </a:cubicBezTo>
                  <a:cubicBezTo>
                    <a:pt x="1" y="0"/>
                    <a:pt x="1" y="0"/>
                    <a:pt x="1" y="0"/>
                  </a:cubicBezTo>
                  <a:moveTo>
                    <a:pt x="1" y="0"/>
                  </a:moveTo>
                  <a:cubicBezTo>
                    <a:pt x="1" y="0"/>
                    <a:pt x="1" y="0"/>
                    <a:pt x="1" y="0"/>
                  </a:cubicBezTo>
                  <a:cubicBezTo>
                    <a:pt x="1" y="0"/>
                    <a:pt x="1" y="0"/>
                    <a:pt x="1" y="0"/>
                  </a:cubicBezTo>
                  <a:moveTo>
                    <a:pt x="3" y="0"/>
                  </a:moveTo>
                  <a:cubicBezTo>
                    <a:pt x="2" y="0"/>
                    <a:pt x="2" y="0"/>
                    <a:pt x="2" y="0"/>
                  </a:cubicBezTo>
                  <a:cubicBezTo>
                    <a:pt x="2" y="0"/>
                    <a:pt x="2" y="0"/>
                    <a:pt x="2" y="0"/>
                  </a:cubicBezTo>
                  <a:cubicBezTo>
                    <a:pt x="3" y="0"/>
                    <a:pt x="3" y="0"/>
                    <a:pt x="3" y="0"/>
                  </a:cubicBezTo>
                  <a:moveTo>
                    <a:pt x="3" y="0"/>
                  </a:moveTo>
                  <a:cubicBezTo>
                    <a:pt x="3" y="0"/>
                    <a:pt x="3"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5" y="0"/>
                    <a:pt x="5" y="0"/>
                    <a:pt x="5" y="0"/>
                  </a:cubicBezTo>
                  <a:cubicBezTo>
                    <a:pt x="5" y="1"/>
                    <a:pt x="5" y="1"/>
                    <a:pt x="5" y="1"/>
                  </a:cubicBezTo>
                  <a:cubicBezTo>
                    <a:pt x="5" y="1"/>
                    <a:pt x="5" y="1"/>
                    <a:pt x="5" y="1"/>
                  </a:cubicBezTo>
                  <a:cubicBezTo>
                    <a:pt x="4" y="0"/>
                    <a:pt x="4" y="0"/>
                    <a:pt x="3"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0" name="Freeform 39"/>
            <p:cNvSpPr/>
            <p:nvPr/>
          </p:nvSpPr>
          <p:spPr bwMode="auto">
            <a:xfrm>
              <a:off x="1630846" y="4049454"/>
              <a:ext cx="446088" cy="141287"/>
            </a:xfrm>
            <a:custGeom>
              <a:avLst/>
              <a:gdLst>
                <a:gd name="T0" fmla="*/ 79 w 79"/>
                <a:gd name="T1" fmla="*/ 0 h 25"/>
                <a:gd name="T2" fmla="*/ 12 w 79"/>
                <a:gd name="T3" fmla="*/ 3 h 25"/>
                <a:gd name="T4" fmla="*/ 11 w 79"/>
                <a:gd name="T5" fmla="*/ 3 h 25"/>
                <a:gd name="T6" fmla="*/ 11 w 79"/>
                <a:gd name="T7" fmla="*/ 3 h 25"/>
                <a:gd name="T8" fmla="*/ 11 w 79"/>
                <a:gd name="T9" fmla="*/ 3 h 25"/>
                <a:gd name="T10" fmla="*/ 11 w 79"/>
                <a:gd name="T11" fmla="*/ 3 h 25"/>
                <a:gd name="T12" fmla="*/ 11 w 79"/>
                <a:gd name="T13" fmla="*/ 3 h 25"/>
                <a:gd name="T14" fmla="*/ 11 w 79"/>
                <a:gd name="T15" fmla="*/ 3 h 25"/>
                <a:gd name="T16" fmla="*/ 11 w 79"/>
                <a:gd name="T17" fmla="*/ 3 h 25"/>
                <a:gd name="T18" fmla="*/ 11 w 79"/>
                <a:gd name="T19" fmla="*/ 3 h 25"/>
                <a:gd name="T20" fmla="*/ 11 w 79"/>
                <a:gd name="T21" fmla="*/ 3 h 25"/>
                <a:gd name="T22" fmla="*/ 10 w 79"/>
                <a:gd name="T23" fmla="*/ 3 h 25"/>
                <a:gd name="T24" fmla="*/ 10 w 79"/>
                <a:gd name="T25" fmla="*/ 3 h 25"/>
                <a:gd name="T26" fmla="*/ 10 w 79"/>
                <a:gd name="T27" fmla="*/ 4 h 25"/>
                <a:gd name="T28" fmla="*/ 10 w 79"/>
                <a:gd name="T29" fmla="*/ 4 h 25"/>
                <a:gd name="T30" fmla="*/ 9 w 79"/>
                <a:gd name="T31" fmla="*/ 4 h 25"/>
                <a:gd name="T32" fmla="*/ 6 w 79"/>
                <a:gd name="T33" fmla="*/ 4 h 25"/>
                <a:gd name="T34" fmla="*/ 6 w 79"/>
                <a:gd name="T35" fmla="*/ 4 h 25"/>
                <a:gd name="T36" fmla="*/ 6 w 79"/>
                <a:gd name="T37" fmla="*/ 4 h 25"/>
                <a:gd name="T38" fmla="*/ 5 w 79"/>
                <a:gd name="T39" fmla="*/ 4 h 25"/>
                <a:gd name="T40" fmla="*/ 5 w 79"/>
                <a:gd name="T41" fmla="*/ 4 h 25"/>
                <a:gd name="T42" fmla="*/ 5 w 79"/>
                <a:gd name="T43" fmla="*/ 4 h 25"/>
                <a:gd name="T44" fmla="*/ 5 w 79"/>
                <a:gd name="T45" fmla="*/ 4 h 25"/>
                <a:gd name="T46" fmla="*/ 5 w 79"/>
                <a:gd name="T47" fmla="*/ 4 h 25"/>
                <a:gd name="T48" fmla="*/ 1 w 79"/>
                <a:gd name="T49" fmla="*/ 6 h 25"/>
                <a:gd name="T50" fmla="*/ 1 w 79"/>
                <a:gd name="T51" fmla="*/ 6 h 25"/>
                <a:gd name="T52" fmla="*/ 1 w 79"/>
                <a:gd name="T53" fmla="*/ 7 h 25"/>
                <a:gd name="T54" fmla="*/ 0 w 79"/>
                <a:gd name="T55" fmla="*/ 8 h 25"/>
                <a:gd name="T56" fmla="*/ 0 w 79"/>
                <a:gd name="T57" fmla="*/ 8 h 25"/>
                <a:gd name="T58" fmla="*/ 0 w 79"/>
                <a:gd name="T59" fmla="*/ 11 h 25"/>
                <a:gd name="T60" fmla="*/ 0 w 79"/>
                <a:gd name="T61" fmla="*/ 11 h 25"/>
                <a:gd name="T62" fmla="*/ 0 w 79"/>
                <a:gd name="T63" fmla="*/ 18 h 25"/>
                <a:gd name="T64" fmla="*/ 0 w 79"/>
                <a:gd name="T65" fmla="*/ 19 h 25"/>
                <a:gd name="T66" fmla="*/ 1 w 79"/>
                <a:gd name="T67" fmla="*/ 22 h 25"/>
                <a:gd name="T68" fmla="*/ 5 w 79"/>
                <a:gd name="T69" fmla="*/ 24 h 25"/>
                <a:gd name="T70" fmla="*/ 5 w 79"/>
                <a:gd name="T71" fmla="*/ 24 h 25"/>
                <a:gd name="T72" fmla="*/ 6 w 79"/>
                <a:gd name="T73" fmla="*/ 24 h 25"/>
                <a:gd name="T74" fmla="*/ 6 w 79"/>
                <a:gd name="T75" fmla="*/ 24 h 25"/>
                <a:gd name="T76" fmla="*/ 6 w 79"/>
                <a:gd name="T77" fmla="*/ 24 h 25"/>
                <a:gd name="T78" fmla="*/ 6 w 79"/>
                <a:gd name="T79" fmla="*/ 24 h 25"/>
                <a:gd name="T80" fmla="*/ 6 w 79"/>
                <a:gd name="T81" fmla="*/ 24 h 25"/>
                <a:gd name="T82" fmla="*/ 6 w 79"/>
                <a:gd name="T83" fmla="*/ 24 h 25"/>
                <a:gd name="T84" fmla="*/ 6 w 79"/>
                <a:gd name="T85" fmla="*/ 24 h 25"/>
                <a:gd name="T86" fmla="*/ 7 w 79"/>
                <a:gd name="T87" fmla="*/ 24 h 25"/>
                <a:gd name="T88" fmla="*/ 7 w 79"/>
                <a:gd name="T89" fmla="*/ 24 h 25"/>
                <a:gd name="T90" fmla="*/ 7 w 79"/>
                <a:gd name="T91" fmla="*/ 24 h 25"/>
                <a:gd name="T92" fmla="*/ 7 w 79"/>
                <a:gd name="T93" fmla="*/ 24 h 25"/>
                <a:gd name="T94" fmla="*/ 7 w 79"/>
                <a:gd name="T95" fmla="*/ 24 h 25"/>
                <a:gd name="T96" fmla="*/ 7 w 79"/>
                <a:gd name="T97" fmla="*/ 24 h 25"/>
                <a:gd name="T98" fmla="*/ 7 w 79"/>
                <a:gd name="T99" fmla="*/ 24 h 25"/>
                <a:gd name="T100" fmla="*/ 8 w 79"/>
                <a:gd name="T101" fmla="*/ 24 h 25"/>
                <a:gd name="T102" fmla="*/ 8 w 79"/>
                <a:gd name="T103" fmla="*/ 24 h 25"/>
                <a:gd name="T104" fmla="*/ 8 w 79"/>
                <a:gd name="T105" fmla="*/ 24 h 25"/>
                <a:gd name="T106" fmla="*/ 9 w 79"/>
                <a:gd name="T107" fmla="*/ 25 h 25"/>
                <a:gd name="T108" fmla="*/ 9 w 79"/>
                <a:gd name="T109" fmla="*/ 25 h 25"/>
                <a:gd name="T110" fmla="*/ 9 w 79"/>
                <a:gd name="T111" fmla="*/ 25 h 25"/>
                <a:gd name="T112" fmla="*/ 10 w 79"/>
                <a:gd name="T113" fmla="*/ 25 h 25"/>
                <a:gd name="T114" fmla="*/ 10 w 79"/>
                <a:gd name="T115" fmla="*/ 25 h 25"/>
                <a:gd name="T116" fmla="*/ 10 w 79"/>
                <a:gd name="T117" fmla="*/ 25 h 25"/>
                <a:gd name="T118" fmla="*/ 10 w 79"/>
                <a:gd name="T119" fmla="*/ 25 h 25"/>
                <a:gd name="T120" fmla="*/ 79 w 79"/>
                <a:gd name="T121" fmla="*/ 22 h 25"/>
                <a:gd name="T122" fmla="*/ 79 w 79"/>
                <a:gd name="T1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 h="25">
                  <a:moveTo>
                    <a:pt x="79" y="0"/>
                  </a:moveTo>
                  <a:cubicBezTo>
                    <a:pt x="12" y="3"/>
                    <a:pt x="12" y="3"/>
                    <a:pt x="12" y="3"/>
                  </a:cubicBezTo>
                  <a:cubicBezTo>
                    <a:pt x="12" y="3"/>
                    <a:pt x="12"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1" y="3"/>
                    <a:pt x="11" y="3"/>
                  </a:cubicBezTo>
                  <a:cubicBezTo>
                    <a:pt x="11" y="3"/>
                    <a:pt x="10" y="3"/>
                    <a:pt x="10" y="3"/>
                  </a:cubicBezTo>
                  <a:cubicBezTo>
                    <a:pt x="10" y="3"/>
                    <a:pt x="10" y="3"/>
                    <a:pt x="10" y="3"/>
                  </a:cubicBezTo>
                  <a:cubicBezTo>
                    <a:pt x="10" y="4"/>
                    <a:pt x="10" y="4"/>
                    <a:pt x="10" y="4"/>
                  </a:cubicBezTo>
                  <a:cubicBezTo>
                    <a:pt x="10" y="4"/>
                    <a:pt x="10" y="4"/>
                    <a:pt x="10" y="4"/>
                  </a:cubicBezTo>
                  <a:cubicBezTo>
                    <a:pt x="10" y="4"/>
                    <a:pt x="10" y="4"/>
                    <a:pt x="9" y="4"/>
                  </a:cubicBezTo>
                  <a:cubicBezTo>
                    <a:pt x="6" y="4"/>
                    <a:pt x="6" y="4"/>
                    <a:pt x="6" y="4"/>
                  </a:cubicBezTo>
                  <a:cubicBezTo>
                    <a:pt x="6" y="4"/>
                    <a:pt x="6" y="4"/>
                    <a:pt x="6" y="4"/>
                  </a:cubicBezTo>
                  <a:cubicBezTo>
                    <a:pt x="6" y="4"/>
                    <a:pt x="6" y="4"/>
                    <a:pt x="6" y="4"/>
                  </a:cubicBezTo>
                  <a:cubicBezTo>
                    <a:pt x="6" y="4"/>
                    <a:pt x="5" y="4"/>
                    <a:pt x="5" y="4"/>
                  </a:cubicBezTo>
                  <a:cubicBezTo>
                    <a:pt x="5" y="4"/>
                    <a:pt x="5" y="4"/>
                    <a:pt x="5" y="4"/>
                  </a:cubicBezTo>
                  <a:cubicBezTo>
                    <a:pt x="5" y="4"/>
                    <a:pt x="5" y="4"/>
                    <a:pt x="5" y="4"/>
                  </a:cubicBezTo>
                  <a:cubicBezTo>
                    <a:pt x="5" y="4"/>
                    <a:pt x="5" y="4"/>
                    <a:pt x="5" y="4"/>
                  </a:cubicBezTo>
                  <a:cubicBezTo>
                    <a:pt x="5" y="4"/>
                    <a:pt x="5" y="4"/>
                    <a:pt x="5" y="4"/>
                  </a:cubicBezTo>
                  <a:cubicBezTo>
                    <a:pt x="4" y="4"/>
                    <a:pt x="2" y="5"/>
                    <a:pt x="1" y="6"/>
                  </a:cubicBezTo>
                  <a:cubicBezTo>
                    <a:pt x="1" y="6"/>
                    <a:pt x="1" y="6"/>
                    <a:pt x="1" y="6"/>
                  </a:cubicBezTo>
                  <a:cubicBezTo>
                    <a:pt x="1" y="7"/>
                    <a:pt x="1" y="7"/>
                    <a:pt x="1" y="7"/>
                  </a:cubicBezTo>
                  <a:cubicBezTo>
                    <a:pt x="1" y="7"/>
                    <a:pt x="0" y="7"/>
                    <a:pt x="0" y="8"/>
                  </a:cubicBezTo>
                  <a:cubicBezTo>
                    <a:pt x="0" y="8"/>
                    <a:pt x="0" y="8"/>
                    <a:pt x="0" y="8"/>
                  </a:cubicBezTo>
                  <a:cubicBezTo>
                    <a:pt x="0" y="9"/>
                    <a:pt x="0" y="10"/>
                    <a:pt x="0" y="11"/>
                  </a:cubicBezTo>
                  <a:cubicBezTo>
                    <a:pt x="0" y="11"/>
                    <a:pt x="0" y="11"/>
                    <a:pt x="0" y="11"/>
                  </a:cubicBezTo>
                  <a:cubicBezTo>
                    <a:pt x="0" y="18"/>
                    <a:pt x="0" y="18"/>
                    <a:pt x="0" y="18"/>
                  </a:cubicBezTo>
                  <a:cubicBezTo>
                    <a:pt x="0" y="19"/>
                    <a:pt x="0" y="19"/>
                    <a:pt x="0" y="19"/>
                  </a:cubicBezTo>
                  <a:cubicBezTo>
                    <a:pt x="0" y="20"/>
                    <a:pt x="0" y="21"/>
                    <a:pt x="1" y="22"/>
                  </a:cubicBezTo>
                  <a:cubicBezTo>
                    <a:pt x="2" y="23"/>
                    <a:pt x="3" y="24"/>
                    <a:pt x="5" y="24"/>
                  </a:cubicBezTo>
                  <a:cubicBezTo>
                    <a:pt x="5" y="24"/>
                    <a:pt x="5" y="24"/>
                    <a:pt x="5" y="24"/>
                  </a:cubicBezTo>
                  <a:cubicBezTo>
                    <a:pt x="5" y="24"/>
                    <a:pt x="5"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8" y="24"/>
                    <a:pt x="8" y="24"/>
                    <a:pt x="8" y="24"/>
                  </a:cubicBezTo>
                  <a:cubicBezTo>
                    <a:pt x="8" y="24"/>
                    <a:pt x="8" y="24"/>
                    <a:pt x="8" y="24"/>
                  </a:cubicBezTo>
                  <a:cubicBezTo>
                    <a:pt x="8" y="24"/>
                    <a:pt x="8" y="24"/>
                    <a:pt x="8" y="24"/>
                  </a:cubicBezTo>
                  <a:cubicBezTo>
                    <a:pt x="8" y="25"/>
                    <a:pt x="9" y="25"/>
                    <a:pt x="9" y="25"/>
                  </a:cubicBezTo>
                  <a:cubicBezTo>
                    <a:pt x="9" y="25"/>
                    <a:pt x="9" y="25"/>
                    <a:pt x="9" y="25"/>
                  </a:cubicBezTo>
                  <a:cubicBezTo>
                    <a:pt x="9" y="25"/>
                    <a:pt x="9" y="25"/>
                    <a:pt x="9" y="25"/>
                  </a:cubicBezTo>
                  <a:cubicBezTo>
                    <a:pt x="9" y="25"/>
                    <a:pt x="9" y="25"/>
                    <a:pt x="10" y="25"/>
                  </a:cubicBezTo>
                  <a:cubicBezTo>
                    <a:pt x="10" y="25"/>
                    <a:pt x="10" y="25"/>
                    <a:pt x="10" y="25"/>
                  </a:cubicBezTo>
                  <a:cubicBezTo>
                    <a:pt x="10" y="25"/>
                    <a:pt x="10" y="25"/>
                    <a:pt x="10" y="25"/>
                  </a:cubicBezTo>
                  <a:cubicBezTo>
                    <a:pt x="10" y="25"/>
                    <a:pt x="10" y="25"/>
                    <a:pt x="10" y="25"/>
                  </a:cubicBezTo>
                  <a:cubicBezTo>
                    <a:pt x="79" y="22"/>
                    <a:pt x="79" y="22"/>
                    <a:pt x="79" y="22"/>
                  </a:cubicBezTo>
                  <a:cubicBezTo>
                    <a:pt x="79" y="0"/>
                    <a:pt x="79" y="0"/>
                    <a:pt x="79" y="0"/>
                  </a:cubicBezTo>
                </a:path>
              </a:pathLst>
            </a:custGeom>
            <a:solidFill>
              <a:srgbClr val="A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1" name="Freeform 40"/>
            <p:cNvSpPr/>
            <p:nvPr/>
          </p:nvSpPr>
          <p:spPr bwMode="auto">
            <a:xfrm>
              <a:off x="1630846" y="4230429"/>
              <a:ext cx="446088" cy="141287"/>
            </a:xfrm>
            <a:custGeom>
              <a:avLst/>
              <a:gdLst>
                <a:gd name="T0" fmla="*/ 10 w 79"/>
                <a:gd name="T1" fmla="*/ 3 h 25"/>
                <a:gd name="T2" fmla="*/ 9 w 79"/>
                <a:gd name="T3" fmla="*/ 3 h 25"/>
                <a:gd name="T4" fmla="*/ 8 w 79"/>
                <a:gd name="T5" fmla="*/ 3 h 25"/>
                <a:gd name="T6" fmla="*/ 8 w 79"/>
                <a:gd name="T7" fmla="*/ 3 h 25"/>
                <a:gd name="T8" fmla="*/ 7 w 79"/>
                <a:gd name="T9" fmla="*/ 4 h 25"/>
                <a:gd name="T10" fmla="*/ 7 w 79"/>
                <a:gd name="T11" fmla="*/ 4 h 25"/>
                <a:gd name="T12" fmla="*/ 7 w 79"/>
                <a:gd name="T13" fmla="*/ 4 h 25"/>
                <a:gd name="T14" fmla="*/ 6 w 79"/>
                <a:gd name="T15" fmla="*/ 4 h 25"/>
                <a:gd name="T16" fmla="*/ 6 w 79"/>
                <a:gd name="T17" fmla="*/ 4 h 25"/>
                <a:gd name="T18" fmla="*/ 6 w 79"/>
                <a:gd name="T19" fmla="*/ 4 h 25"/>
                <a:gd name="T20" fmla="*/ 5 w 79"/>
                <a:gd name="T21" fmla="*/ 4 h 25"/>
                <a:gd name="T22" fmla="*/ 5 w 79"/>
                <a:gd name="T23" fmla="*/ 4 h 25"/>
                <a:gd name="T24" fmla="*/ 5 w 79"/>
                <a:gd name="T25" fmla="*/ 4 h 25"/>
                <a:gd name="T26" fmla="*/ 5 w 79"/>
                <a:gd name="T27" fmla="*/ 4 h 25"/>
                <a:gd name="T28" fmla="*/ 5 w 79"/>
                <a:gd name="T29" fmla="*/ 4 h 25"/>
                <a:gd name="T30" fmla="*/ 5 w 79"/>
                <a:gd name="T31" fmla="*/ 4 h 25"/>
                <a:gd name="T32" fmla="*/ 4 w 79"/>
                <a:gd name="T33" fmla="*/ 4 h 25"/>
                <a:gd name="T34" fmla="*/ 4 w 79"/>
                <a:gd name="T35" fmla="*/ 4 h 25"/>
                <a:gd name="T36" fmla="*/ 4 w 79"/>
                <a:gd name="T37" fmla="*/ 4 h 25"/>
                <a:gd name="T38" fmla="*/ 4 w 79"/>
                <a:gd name="T39" fmla="*/ 4 h 25"/>
                <a:gd name="T40" fmla="*/ 4 w 79"/>
                <a:gd name="T41" fmla="*/ 4 h 25"/>
                <a:gd name="T42" fmla="*/ 4 w 79"/>
                <a:gd name="T43" fmla="*/ 4 h 25"/>
                <a:gd name="T44" fmla="*/ 4 w 79"/>
                <a:gd name="T45" fmla="*/ 4 h 25"/>
                <a:gd name="T46" fmla="*/ 0 w 79"/>
                <a:gd name="T47" fmla="*/ 8 h 25"/>
                <a:gd name="T48" fmla="*/ 0 w 79"/>
                <a:gd name="T49" fmla="*/ 8 h 25"/>
                <a:gd name="T50" fmla="*/ 0 w 79"/>
                <a:gd name="T51" fmla="*/ 8 h 25"/>
                <a:gd name="T52" fmla="*/ 0 w 79"/>
                <a:gd name="T53" fmla="*/ 10 h 25"/>
                <a:gd name="T54" fmla="*/ 0 w 79"/>
                <a:gd name="T55" fmla="*/ 18 h 25"/>
                <a:gd name="T56" fmla="*/ 1 w 79"/>
                <a:gd name="T57" fmla="*/ 21 h 25"/>
                <a:gd name="T58" fmla="*/ 4 w 79"/>
                <a:gd name="T59" fmla="*/ 24 h 25"/>
                <a:gd name="T60" fmla="*/ 4 w 79"/>
                <a:gd name="T61" fmla="*/ 24 h 25"/>
                <a:gd name="T62" fmla="*/ 5 w 79"/>
                <a:gd name="T63" fmla="*/ 24 h 25"/>
                <a:gd name="T64" fmla="*/ 5 w 79"/>
                <a:gd name="T65" fmla="*/ 24 h 25"/>
                <a:gd name="T66" fmla="*/ 5 w 79"/>
                <a:gd name="T67" fmla="*/ 24 h 25"/>
                <a:gd name="T68" fmla="*/ 5 w 79"/>
                <a:gd name="T69" fmla="*/ 24 h 25"/>
                <a:gd name="T70" fmla="*/ 5 w 79"/>
                <a:gd name="T71" fmla="*/ 24 h 25"/>
                <a:gd name="T72" fmla="*/ 6 w 79"/>
                <a:gd name="T73" fmla="*/ 24 h 25"/>
                <a:gd name="T74" fmla="*/ 6 w 79"/>
                <a:gd name="T75" fmla="*/ 24 h 25"/>
                <a:gd name="T76" fmla="*/ 6 w 79"/>
                <a:gd name="T77" fmla="*/ 24 h 25"/>
                <a:gd name="T78" fmla="*/ 7 w 79"/>
                <a:gd name="T79" fmla="*/ 24 h 25"/>
                <a:gd name="T80" fmla="*/ 9 w 79"/>
                <a:gd name="T81" fmla="*/ 25 h 25"/>
                <a:gd name="T82" fmla="*/ 10 w 79"/>
                <a:gd name="T83" fmla="*/ 25 h 25"/>
                <a:gd name="T84" fmla="*/ 10 w 79"/>
                <a:gd name="T85" fmla="*/ 25 h 25"/>
                <a:gd name="T86" fmla="*/ 79 w 79"/>
                <a:gd name="T8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 h="25">
                  <a:moveTo>
                    <a:pt x="79" y="0"/>
                  </a:moveTo>
                  <a:cubicBezTo>
                    <a:pt x="10" y="3"/>
                    <a:pt x="10" y="3"/>
                    <a:pt x="10" y="3"/>
                  </a:cubicBezTo>
                  <a:cubicBezTo>
                    <a:pt x="9" y="3"/>
                    <a:pt x="9" y="3"/>
                    <a:pt x="9" y="3"/>
                  </a:cubicBezTo>
                  <a:cubicBezTo>
                    <a:pt x="9" y="3"/>
                    <a:pt x="9" y="3"/>
                    <a:pt x="9" y="3"/>
                  </a:cubicBezTo>
                  <a:cubicBezTo>
                    <a:pt x="9" y="3"/>
                    <a:pt x="8" y="3"/>
                    <a:pt x="8" y="3"/>
                  </a:cubicBezTo>
                  <a:cubicBezTo>
                    <a:pt x="8" y="3"/>
                    <a:pt x="8" y="3"/>
                    <a:pt x="8" y="3"/>
                  </a:cubicBezTo>
                  <a:cubicBezTo>
                    <a:pt x="8" y="3"/>
                    <a:pt x="8" y="3"/>
                    <a:pt x="8" y="3"/>
                  </a:cubicBezTo>
                  <a:cubicBezTo>
                    <a:pt x="8" y="3"/>
                    <a:pt x="8" y="3"/>
                    <a:pt x="8" y="3"/>
                  </a:cubicBezTo>
                  <a:cubicBezTo>
                    <a:pt x="8" y="3"/>
                    <a:pt x="8"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2" y="5"/>
                    <a:pt x="1" y="6"/>
                    <a:pt x="0" y="7"/>
                  </a:cubicBezTo>
                  <a:cubicBezTo>
                    <a:pt x="0" y="7"/>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10"/>
                    <a:pt x="0" y="10"/>
                    <a:pt x="0" y="10"/>
                  </a:cubicBezTo>
                  <a:cubicBezTo>
                    <a:pt x="0" y="10"/>
                    <a:pt x="0" y="10"/>
                    <a:pt x="0" y="10"/>
                  </a:cubicBezTo>
                  <a:cubicBezTo>
                    <a:pt x="0" y="18"/>
                    <a:pt x="0" y="18"/>
                    <a:pt x="0" y="18"/>
                  </a:cubicBezTo>
                  <a:cubicBezTo>
                    <a:pt x="0" y="19"/>
                    <a:pt x="0" y="19"/>
                    <a:pt x="0" y="19"/>
                  </a:cubicBezTo>
                  <a:cubicBezTo>
                    <a:pt x="0" y="20"/>
                    <a:pt x="0" y="21"/>
                    <a:pt x="1" y="21"/>
                  </a:cubicBezTo>
                  <a:cubicBezTo>
                    <a:pt x="1" y="23"/>
                    <a:pt x="3" y="24"/>
                    <a:pt x="4" y="24"/>
                  </a:cubicBezTo>
                  <a:cubicBezTo>
                    <a:pt x="4" y="24"/>
                    <a:pt x="4" y="24"/>
                    <a:pt x="4" y="24"/>
                  </a:cubicBezTo>
                  <a:cubicBezTo>
                    <a:pt x="4" y="24"/>
                    <a:pt x="4" y="24"/>
                    <a:pt x="4" y="24"/>
                  </a:cubicBezTo>
                  <a:cubicBezTo>
                    <a:pt x="4" y="24"/>
                    <a:pt x="4" y="24"/>
                    <a:pt x="4"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6" y="24"/>
                  </a:cubicBezTo>
                  <a:cubicBezTo>
                    <a:pt x="6" y="24"/>
                    <a:pt x="6" y="24"/>
                    <a:pt x="6" y="24"/>
                  </a:cubicBezTo>
                  <a:cubicBezTo>
                    <a:pt x="6" y="24"/>
                    <a:pt x="6" y="24"/>
                    <a:pt x="6" y="24"/>
                  </a:cubicBezTo>
                  <a:cubicBezTo>
                    <a:pt x="6" y="24"/>
                    <a:pt x="6" y="24"/>
                    <a:pt x="6" y="24"/>
                  </a:cubicBezTo>
                  <a:cubicBezTo>
                    <a:pt x="6" y="24"/>
                    <a:pt x="6" y="24"/>
                    <a:pt x="6" y="24"/>
                  </a:cubicBezTo>
                  <a:cubicBezTo>
                    <a:pt x="7" y="24"/>
                    <a:pt x="7" y="24"/>
                    <a:pt x="7" y="24"/>
                  </a:cubicBezTo>
                  <a:cubicBezTo>
                    <a:pt x="7" y="24"/>
                    <a:pt x="7" y="24"/>
                    <a:pt x="7" y="24"/>
                  </a:cubicBezTo>
                  <a:cubicBezTo>
                    <a:pt x="8" y="24"/>
                    <a:pt x="8" y="24"/>
                    <a:pt x="9" y="25"/>
                  </a:cubicBezTo>
                  <a:cubicBezTo>
                    <a:pt x="9" y="25"/>
                    <a:pt x="9" y="25"/>
                    <a:pt x="9" y="25"/>
                  </a:cubicBezTo>
                  <a:cubicBezTo>
                    <a:pt x="9" y="25"/>
                    <a:pt x="9" y="25"/>
                    <a:pt x="9" y="25"/>
                  </a:cubicBezTo>
                  <a:cubicBezTo>
                    <a:pt x="9" y="25"/>
                    <a:pt x="10" y="25"/>
                    <a:pt x="10" y="25"/>
                  </a:cubicBezTo>
                  <a:cubicBezTo>
                    <a:pt x="10" y="25"/>
                    <a:pt x="10" y="25"/>
                    <a:pt x="10" y="25"/>
                  </a:cubicBezTo>
                  <a:cubicBezTo>
                    <a:pt x="10" y="25"/>
                    <a:pt x="10" y="25"/>
                    <a:pt x="10" y="25"/>
                  </a:cubicBezTo>
                  <a:cubicBezTo>
                    <a:pt x="10" y="25"/>
                    <a:pt x="10" y="25"/>
                    <a:pt x="10" y="25"/>
                  </a:cubicBezTo>
                  <a:cubicBezTo>
                    <a:pt x="79" y="22"/>
                    <a:pt x="79" y="22"/>
                    <a:pt x="79" y="22"/>
                  </a:cubicBezTo>
                  <a:cubicBezTo>
                    <a:pt x="79" y="0"/>
                    <a:pt x="79" y="0"/>
                    <a:pt x="79" y="0"/>
                  </a:cubicBezTo>
                </a:path>
              </a:pathLst>
            </a:custGeom>
            <a:solidFill>
              <a:srgbClr val="A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2" name="Freeform 41"/>
            <p:cNvSpPr/>
            <p:nvPr/>
          </p:nvSpPr>
          <p:spPr bwMode="auto">
            <a:xfrm>
              <a:off x="1670534" y="4428867"/>
              <a:ext cx="0" cy="635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3" name="Freeform 42"/>
            <p:cNvSpPr/>
            <p:nvPr/>
          </p:nvSpPr>
          <p:spPr bwMode="auto">
            <a:xfrm>
              <a:off x="1670534" y="4428867"/>
              <a:ext cx="0" cy="635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4" name="Freeform 43"/>
            <p:cNvSpPr>
              <a:spLocks noEditPoints="1"/>
            </p:cNvSpPr>
            <p:nvPr/>
          </p:nvSpPr>
          <p:spPr bwMode="auto">
            <a:xfrm>
              <a:off x="1641959" y="4435217"/>
              <a:ext cx="57150" cy="130175"/>
            </a:xfrm>
            <a:custGeom>
              <a:avLst/>
              <a:gdLst>
                <a:gd name="T0" fmla="*/ 10 w 10"/>
                <a:gd name="T1" fmla="*/ 23 h 23"/>
                <a:gd name="T2" fmla="*/ 10 w 10"/>
                <a:gd name="T3" fmla="*/ 23 h 23"/>
                <a:gd name="T4" fmla="*/ 10 w 10"/>
                <a:gd name="T5" fmla="*/ 23 h 23"/>
                <a:gd name="T6" fmla="*/ 10 w 10"/>
                <a:gd name="T7" fmla="*/ 23 h 23"/>
                <a:gd name="T8" fmla="*/ 10 w 10"/>
                <a:gd name="T9" fmla="*/ 23 h 23"/>
                <a:gd name="T10" fmla="*/ 10 w 10"/>
                <a:gd name="T11" fmla="*/ 23 h 23"/>
                <a:gd name="T12" fmla="*/ 10 w 10"/>
                <a:gd name="T13" fmla="*/ 22 h 23"/>
                <a:gd name="T14" fmla="*/ 10 w 10"/>
                <a:gd name="T15" fmla="*/ 23 h 23"/>
                <a:gd name="T16" fmla="*/ 10 w 10"/>
                <a:gd name="T17" fmla="*/ 22 h 23"/>
                <a:gd name="T18" fmla="*/ 10 w 10"/>
                <a:gd name="T19" fmla="*/ 22 h 23"/>
                <a:gd name="T20" fmla="*/ 10 w 10"/>
                <a:gd name="T21" fmla="*/ 22 h 23"/>
                <a:gd name="T22" fmla="*/ 10 w 10"/>
                <a:gd name="T23" fmla="*/ 22 h 23"/>
                <a:gd name="T24" fmla="*/ 10 w 10"/>
                <a:gd name="T25" fmla="*/ 22 h 23"/>
                <a:gd name="T26" fmla="*/ 10 w 10"/>
                <a:gd name="T27" fmla="*/ 22 h 23"/>
                <a:gd name="T28" fmla="*/ 10 w 10"/>
                <a:gd name="T29" fmla="*/ 22 h 23"/>
                <a:gd name="T30" fmla="*/ 10 w 10"/>
                <a:gd name="T31" fmla="*/ 22 h 23"/>
                <a:gd name="T32" fmla="*/ 10 w 10"/>
                <a:gd name="T33" fmla="*/ 22 h 23"/>
                <a:gd name="T34" fmla="*/ 10 w 10"/>
                <a:gd name="T35" fmla="*/ 22 h 23"/>
                <a:gd name="T36" fmla="*/ 10 w 10"/>
                <a:gd name="T37" fmla="*/ 22 h 23"/>
                <a:gd name="T38" fmla="*/ 10 w 10"/>
                <a:gd name="T39" fmla="*/ 22 h 23"/>
                <a:gd name="T40" fmla="*/ 10 w 10"/>
                <a:gd name="T41" fmla="*/ 22 h 23"/>
                <a:gd name="T42" fmla="*/ 10 w 10"/>
                <a:gd name="T43" fmla="*/ 22 h 23"/>
                <a:gd name="T44" fmla="*/ 10 w 10"/>
                <a:gd name="T45" fmla="*/ 22 h 23"/>
                <a:gd name="T46" fmla="*/ 10 w 10"/>
                <a:gd name="T47" fmla="*/ 22 h 23"/>
                <a:gd name="T48" fmla="*/ 10 w 10"/>
                <a:gd name="T49" fmla="*/ 22 h 23"/>
                <a:gd name="T50" fmla="*/ 10 w 10"/>
                <a:gd name="T51" fmla="*/ 22 h 23"/>
                <a:gd name="T52" fmla="*/ 10 w 10"/>
                <a:gd name="T53" fmla="*/ 22 h 23"/>
                <a:gd name="T54" fmla="*/ 10 w 10"/>
                <a:gd name="T55" fmla="*/ 22 h 23"/>
                <a:gd name="T56" fmla="*/ 10 w 10"/>
                <a:gd name="T57" fmla="*/ 22 h 23"/>
                <a:gd name="T58" fmla="*/ 10 w 10"/>
                <a:gd name="T59" fmla="*/ 22 h 23"/>
                <a:gd name="T60" fmla="*/ 10 w 10"/>
                <a:gd name="T61" fmla="*/ 22 h 23"/>
                <a:gd name="T62" fmla="*/ 10 w 10"/>
                <a:gd name="T63" fmla="*/ 22 h 23"/>
                <a:gd name="T64" fmla="*/ 10 w 10"/>
                <a:gd name="T65" fmla="*/ 22 h 23"/>
                <a:gd name="T66" fmla="*/ 10 w 10"/>
                <a:gd name="T67" fmla="*/ 21 h 23"/>
                <a:gd name="T68" fmla="*/ 10 w 10"/>
                <a:gd name="T69" fmla="*/ 21 h 23"/>
                <a:gd name="T70" fmla="*/ 10 w 10"/>
                <a:gd name="T71" fmla="*/ 22 h 23"/>
                <a:gd name="T72" fmla="*/ 10 w 10"/>
                <a:gd name="T73" fmla="*/ 21 h 23"/>
                <a:gd name="T74" fmla="*/ 0 w 10"/>
                <a:gd name="T75" fmla="*/ 1 h 23"/>
                <a:gd name="T76" fmla="*/ 0 w 10"/>
                <a:gd name="T77" fmla="*/ 1 h 23"/>
                <a:gd name="T78" fmla="*/ 0 w 10"/>
                <a:gd name="T79" fmla="*/ 1 h 23"/>
                <a:gd name="T80" fmla="*/ 4 w 10"/>
                <a:gd name="T81" fmla="*/ 0 h 23"/>
                <a:gd name="T82" fmla="*/ 4 w 10"/>
                <a:gd name="T83" fmla="*/ 0 h 23"/>
                <a:gd name="T84" fmla="*/ 4 w 10"/>
                <a:gd name="T85" fmla="*/ 0 h 23"/>
                <a:gd name="T86" fmla="*/ 0 w 10"/>
                <a:gd name="T87" fmla="*/ 1 h 23"/>
                <a:gd name="T88" fmla="*/ 4 w 10"/>
                <a:gd name="T89" fmla="*/ 0 h 23"/>
                <a:gd name="T90" fmla="*/ 4 w 10"/>
                <a:gd name="T9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 h="23">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10" y="22"/>
                  </a:moveTo>
                  <a:cubicBezTo>
                    <a:pt x="10" y="23"/>
                    <a:pt x="10" y="23"/>
                    <a:pt x="10" y="23"/>
                  </a:cubicBezTo>
                  <a:cubicBezTo>
                    <a:pt x="10" y="23"/>
                    <a:pt x="10" y="23"/>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2"/>
                  </a:moveTo>
                  <a:cubicBezTo>
                    <a:pt x="10" y="22"/>
                    <a:pt x="10" y="22"/>
                    <a:pt x="10" y="22"/>
                  </a:cubicBezTo>
                  <a:cubicBezTo>
                    <a:pt x="10" y="22"/>
                    <a:pt x="10" y="22"/>
                    <a:pt x="10" y="22"/>
                  </a:cubicBezTo>
                  <a:moveTo>
                    <a:pt x="10" y="21"/>
                  </a:moveTo>
                  <a:cubicBezTo>
                    <a:pt x="10" y="21"/>
                    <a:pt x="10" y="21"/>
                    <a:pt x="10" y="21"/>
                  </a:cubicBezTo>
                  <a:cubicBezTo>
                    <a:pt x="10" y="21"/>
                    <a:pt x="10" y="21"/>
                    <a:pt x="10" y="22"/>
                  </a:cubicBezTo>
                  <a:cubicBezTo>
                    <a:pt x="10" y="21"/>
                    <a:pt x="10" y="21"/>
                    <a:pt x="10" y="21"/>
                  </a:cubicBezTo>
                  <a:moveTo>
                    <a:pt x="0" y="1"/>
                  </a:moveTo>
                  <a:cubicBezTo>
                    <a:pt x="0" y="1"/>
                    <a:pt x="0" y="1"/>
                    <a:pt x="0" y="1"/>
                  </a:cubicBezTo>
                  <a:cubicBezTo>
                    <a:pt x="0" y="1"/>
                    <a:pt x="0" y="1"/>
                    <a:pt x="0" y="1"/>
                  </a:cubicBezTo>
                  <a:moveTo>
                    <a:pt x="4" y="0"/>
                  </a:moveTo>
                  <a:cubicBezTo>
                    <a:pt x="4" y="0"/>
                    <a:pt x="4" y="0"/>
                    <a:pt x="4" y="0"/>
                  </a:cubicBezTo>
                  <a:cubicBezTo>
                    <a:pt x="4" y="0"/>
                    <a:pt x="4" y="0"/>
                    <a:pt x="4" y="0"/>
                  </a:cubicBezTo>
                  <a:cubicBezTo>
                    <a:pt x="2" y="0"/>
                    <a:pt x="1" y="0"/>
                    <a:pt x="0" y="1"/>
                  </a:cubicBezTo>
                  <a:cubicBezTo>
                    <a:pt x="1" y="0"/>
                    <a:pt x="3" y="0"/>
                    <a:pt x="4" y="0"/>
                  </a:cubicBezTo>
                  <a:cubicBezTo>
                    <a:pt x="4" y="0"/>
                    <a:pt x="4" y="0"/>
                    <a:pt x="4"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5" name="Freeform 44"/>
            <p:cNvSpPr/>
            <p:nvPr/>
          </p:nvSpPr>
          <p:spPr bwMode="auto">
            <a:xfrm>
              <a:off x="1895959" y="4740017"/>
              <a:ext cx="180975" cy="68262"/>
            </a:xfrm>
            <a:custGeom>
              <a:avLst/>
              <a:gdLst>
                <a:gd name="T0" fmla="*/ 32 w 32"/>
                <a:gd name="T1" fmla="*/ 0 h 12"/>
                <a:gd name="T2" fmla="*/ 0 w 32"/>
                <a:gd name="T3" fmla="*/ 0 h 12"/>
                <a:gd name="T4" fmla="*/ 0 w 32"/>
                <a:gd name="T5" fmla="*/ 3 h 12"/>
                <a:gd name="T6" fmla="*/ 9 w 32"/>
                <a:gd name="T7" fmla="*/ 12 h 12"/>
                <a:gd name="T8" fmla="*/ 32 w 32"/>
                <a:gd name="T9" fmla="*/ 12 h 12"/>
                <a:gd name="T10" fmla="*/ 32 w 32"/>
                <a:gd name="T11" fmla="*/ 0 h 12"/>
              </a:gdLst>
              <a:ahLst/>
              <a:cxnLst>
                <a:cxn ang="0">
                  <a:pos x="T0" y="T1"/>
                </a:cxn>
                <a:cxn ang="0">
                  <a:pos x="T2" y="T3"/>
                </a:cxn>
                <a:cxn ang="0">
                  <a:pos x="T4" y="T5"/>
                </a:cxn>
                <a:cxn ang="0">
                  <a:pos x="T6" y="T7"/>
                </a:cxn>
                <a:cxn ang="0">
                  <a:pos x="T8" y="T9"/>
                </a:cxn>
                <a:cxn ang="0">
                  <a:pos x="T10" y="T11"/>
                </a:cxn>
              </a:cxnLst>
              <a:rect l="0" t="0" r="r" b="b"/>
              <a:pathLst>
                <a:path w="32" h="12">
                  <a:moveTo>
                    <a:pt x="32" y="0"/>
                  </a:moveTo>
                  <a:cubicBezTo>
                    <a:pt x="0" y="0"/>
                    <a:pt x="0" y="0"/>
                    <a:pt x="0" y="0"/>
                  </a:cubicBezTo>
                  <a:cubicBezTo>
                    <a:pt x="0" y="3"/>
                    <a:pt x="0" y="3"/>
                    <a:pt x="0" y="3"/>
                  </a:cubicBezTo>
                  <a:cubicBezTo>
                    <a:pt x="0" y="8"/>
                    <a:pt x="4" y="12"/>
                    <a:pt x="9" y="12"/>
                  </a:cubicBezTo>
                  <a:cubicBezTo>
                    <a:pt x="32" y="12"/>
                    <a:pt x="32" y="12"/>
                    <a:pt x="32" y="12"/>
                  </a:cubicBezTo>
                  <a:cubicBezTo>
                    <a:pt x="32" y="0"/>
                    <a:pt x="32" y="0"/>
                    <a:pt x="32" y="0"/>
                  </a:cubicBezTo>
                </a:path>
              </a:pathLst>
            </a:custGeom>
            <a:solidFill>
              <a:srgbClr val="5F5F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6" name="Freeform 45"/>
            <p:cNvSpPr/>
            <p:nvPr/>
          </p:nvSpPr>
          <p:spPr bwMode="auto">
            <a:xfrm>
              <a:off x="1699109" y="4536817"/>
              <a:ext cx="377825" cy="203200"/>
            </a:xfrm>
            <a:custGeom>
              <a:avLst/>
              <a:gdLst>
                <a:gd name="T0" fmla="*/ 67 w 67"/>
                <a:gd name="T1" fmla="*/ 0 h 36"/>
                <a:gd name="T2" fmla="*/ 0 w 67"/>
                <a:gd name="T3" fmla="*/ 3 h 36"/>
                <a:gd name="T4" fmla="*/ 0 w 67"/>
                <a:gd name="T5" fmla="*/ 4 h 36"/>
                <a:gd name="T6" fmla="*/ 0 w 67"/>
                <a:gd name="T7" fmla="*/ 4 h 36"/>
                <a:gd name="T8" fmla="*/ 0 w 67"/>
                <a:gd name="T9" fmla="*/ 4 h 36"/>
                <a:gd name="T10" fmla="*/ 0 w 67"/>
                <a:gd name="T11" fmla="*/ 4 h 36"/>
                <a:gd name="T12" fmla="*/ 0 w 67"/>
                <a:gd name="T13" fmla="*/ 4 h 36"/>
                <a:gd name="T14" fmla="*/ 0 w 67"/>
                <a:gd name="T15" fmla="*/ 4 h 36"/>
                <a:gd name="T16" fmla="*/ 0 w 67"/>
                <a:gd name="T17" fmla="*/ 4 h 36"/>
                <a:gd name="T18" fmla="*/ 0 w 67"/>
                <a:gd name="T19" fmla="*/ 4 h 36"/>
                <a:gd name="T20" fmla="*/ 0 w 67"/>
                <a:gd name="T21" fmla="*/ 4 h 36"/>
                <a:gd name="T22" fmla="*/ 0 w 67"/>
                <a:gd name="T23" fmla="*/ 4 h 36"/>
                <a:gd name="T24" fmla="*/ 0 w 67"/>
                <a:gd name="T25" fmla="*/ 4 h 36"/>
                <a:gd name="T26" fmla="*/ 0 w 67"/>
                <a:gd name="T27" fmla="*/ 4 h 36"/>
                <a:gd name="T28" fmla="*/ 0 w 67"/>
                <a:gd name="T29" fmla="*/ 4 h 36"/>
                <a:gd name="T30" fmla="*/ 0 w 67"/>
                <a:gd name="T31" fmla="*/ 4 h 36"/>
                <a:gd name="T32" fmla="*/ 0 w 67"/>
                <a:gd name="T33" fmla="*/ 4 h 36"/>
                <a:gd name="T34" fmla="*/ 0 w 67"/>
                <a:gd name="T35" fmla="*/ 4 h 36"/>
                <a:gd name="T36" fmla="*/ 0 w 67"/>
                <a:gd name="T37" fmla="*/ 4 h 36"/>
                <a:gd name="T38" fmla="*/ 0 w 67"/>
                <a:gd name="T39" fmla="*/ 4 h 36"/>
                <a:gd name="T40" fmla="*/ 0 w 67"/>
                <a:gd name="T41" fmla="*/ 5 h 36"/>
                <a:gd name="T42" fmla="*/ 0 w 67"/>
                <a:gd name="T43" fmla="*/ 5 h 36"/>
                <a:gd name="T44" fmla="*/ 0 w 67"/>
                <a:gd name="T45" fmla="*/ 5 h 36"/>
                <a:gd name="T46" fmla="*/ 0 w 67"/>
                <a:gd name="T47" fmla="*/ 5 h 36"/>
                <a:gd name="T48" fmla="*/ 0 w 67"/>
                <a:gd name="T49" fmla="*/ 5 h 36"/>
                <a:gd name="T50" fmla="*/ 0 w 67"/>
                <a:gd name="T51" fmla="*/ 5 h 36"/>
                <a:gd name="T52" fmla="*/ 2 w 67"/>
                <a:gd name="T53" fmla="*/ 10 h 36"/>
                <a:gd name="T54" fmla="*/ 18 w 67"/>
                <a:gd name="T55" fmla="*/ 29 h 36"/>
                <a:gd name="T56" fmla="*/ 34 w 67"/>
                <a:gd name="T57" fmla="*/ 36 h 36"/>
                <a:gd name="T58" fmla="*/ 35 w 67"/>
                <a:gd name="T59" fmla="*/ 36 h 36"/>
                <a:gd name="T60" fmla="*/ 67 w 67"/>
                <a:gd name="T61" fmla="*/ 36 h 36"/>
                <a:gd name="T62" fmla="*/ 67 w 67"/>
                <a:gd name="T6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36">
                  <a:moveTo>
                    <a:pt x="67" y="0"/>
                  </a:moveTo>
                  <a:cubicBezTo>
                    <a:pt x="0" y="3"/>
                    <a:pt x="0" y="3"/>
                    <a:pt x="0"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7"/>
                    <a:pt x="1" y="9"/>
                    <a:pt x="2" y="10"/>
                  </a:cubicBezTo>
                  <a:cubicBezTo>
                    <a:pt x="18" y="29"/>
                    <a:pt x="18" y="29"/>
                    <a:pt x="18" y="29"/>
                  </a:cubicBezTo>
                  <a:cubicBezTo>
                    <a:pt x="22" y="33"/>
                    <a:pt x="28" y="36"/>
                    <a:pt x="34" y="36"/>
                  </a:cubicBezTo>
                  <a:cubicBezTo>
                    <a:pt x="35" y="36"/>
                    <a:pt x="35" y="36"/>
                    <a:pt x="35" y="36"/>
                  </a:cubicBezTo>
                  <a:cubicBezTo>
                    <a:pt x="67" y="36"/>
                    <a:pt x="67" y="36"/>
                    <a:pt x="67" y="36"/>
                  </a:cubicBezTo>
                  <a:cubicBezTo>
                    <a:pt x="67" y="0"/>
                    <a:pt x="67" y="0"/>
                    <a:pt x="67"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7" name="Freeform 46"/>
            <p:cNvSpPr/>
            <p:nvPr/>
          </p:nvSpPr>
          <p:spPr bwMode="auto">
            <a:xfrm>
              <a:off x="1681646" y="4547929"/>
              <a:ext cx="17463" cy="4762"/>
            </a:xfrm>
            <a:custGeom>
              <a:avLst/>
              <a:gdLst>
                <a:gd name="T0" fmla="*/ 1 w 3"/>
                <a:gd name="T1" fmla="*/ 0 h 1"/>
                <a:gd name="T2" fmla="*/ 0 w 3"/>
                <a:gd name="T3" fmla="*/ 0 h 1"/>
                <a:gd name="T4" fmla="*/ 1 w 3"/>
                <a:gd name="T5" fmla="*/ 0 h 1"/>
                <a:gd name="T6" fmla="*/ 1 w 3"/>
                <a:gd name="T7" fmla="*/ 0 h 1"/>
                <a:gd name="T8" fmla="*/ 1 w 3"/>
                <a:gd name="T9" fmla="*/ 0 h 1"/>
                <a:gd name="T10" fmla="*/ 1 w 3"/>
                <a:gd name="T11" fmla="*/ 0 h 1"/>
                <a:gd name="T12" fmla="*/ 1 w 3"/>
                <a:gd name="T13" fmla="*/ 0 h 1"/>
                <a:gd name="T14" fmla="*/ 2 w 3"/>
                <a:gd name="T15" fmla="*/ 0 h 1"/>
                <a:gd name="T16" fmla="*/ 2 w 3"/>
                <a:gd name="T17" fmla="*/ 0 h 1"/>
                <a:gd name="T18" fmla="*/ 2 w 3"/>
                <a:gd name="T19" fmla="*/ 0 h 1"/>
                <a:gd name="T20" fmla="*/ 3 w 3"/>
                <a:gd name="T21" fmla="*/ 1 h 1"/>
                <a:gd name="T22" fmla="*/ 2 w 3"/>
                <a:gd name="T23" fmla="*/ 0 h 1"/>
                <a:gd name="T24" fmla="*/ 2 w 3"/>
                <a:gd name="T25" fmla="*/ 0 h 1"/>
                <a:gd name="T26" fmla="*/ 2 w 3"/>
                <a:gd name="T27" fmla="*/ 0 h 1"/>
                <a:gd name="T28" fmla="*/ 2 w 3"/>
                <a:gd name="T29" fmla="*/ 0 h 1"/>
                <a:gd name="T30" fmla="*/ 2 w 3"/>
                <a:gd name="T31" fmla="*/ 0 h 1"/>
                <a:gd name="T32" fmla="*/ 2 w 3"/>
                <a:gd name="T33" fmla="*/ 0 h 1"/>
                <a:gd name="T34" fmla="*/ 2 w 3"/>
                <a:gd name="T35" fmla="*/ 0 h 1"/>
                <a:gd name="T36" fmla="*/ 2 w 3"/>
                <a:gd name="T37" fmla="*/ 0 h 1"/>
                <a:gd name="T38" fmla="*/ 2 w 3"/>
                <a:gd name="T39" fmla="*/ 0 h 1"/>
                <a:gd name="T40" fmla="*/ 2 w 3"/>
                <a:gd name="T41" fmla="*/ 0 h 1"/>
                <a:gd name="T42" fmla="*/ 2 w 3"/>
                <a:gd name="T43" fmla="*/ 0 h 1"/>
                <a:gd name="T44" fmla="*/ 2 w 3"/>
                <a:gd name="T45" fmla="*/ 0 h 1"/>
                <a:gd name="T46" fmla="*/ 1 w 3"/>
                <a:gd name="T47" fmla="*/ 0 h 1"/>
                <a:gd name="T48" fmla="*/ 1 w 3"/>
                <a:gd name="T49" fmla="*/ 0 h 1"/>
                <a:gd name="T50" fmla="*/ 1 w 3"/>
                <a:gd name="T51" fmla="*/ 0 h 1"/>
                <a:gd name="T52" fmla="*/ 1 w 3"/>
                <a:gd name="T53" fmla="*/ 0 h 1"/>
                <a:gd name="T54" fmla="*/ 1 w 3"/>
                <a:gd name="T55" fmla="*/ 0 h 1"/>
                <a:gd name="T56" fmla="*/ 1 w 3"/>
                <a:gd name="T57" fmla="*/ 0 h 1"/>
                <a:gd name="T58" fmla="*/ 1 w 3"/>
                <a:gd name="T59" fmla="*/ 0 h 1"/>
                <a:gd name="T60" fmla="*/ 1 w 3"/>
                <a:gd name="T61" fmla="*/ 0 h 1"/>
                <a:gd name="T62" fmla="*/ 1 w 3"/>
                <a:gd name="T63" fmla="*/ 0 h 1"/>
                <a:gd name="T64" fmla="*/ 1 w 3"/>
                <a:gd name="T65" fmla="*/ 0 h 1"/>
                <a:gd name="T66" fmla="*/ 1 w 3"/>
                <a:gd name="T67" fmla="*/ 0 h 1"/>
                <a:gd name="T68" fmla="*/ 1 w 3"/>
                <a:gd name="T69" fmla="*/ 0 h 1"/>
                <a:gd name="T70" fmla="*/ 1 w 3"/>
                <a:gd name="T71" fmla="*/ 0 h 1"/>
                <a:gd name="T72" fmla="*/ 1 w 3"/>
                <a:gd name="T73" fmla="*/ 0 h 1"/>
                <a:gd name="T74" fmla="*/ 1 w 3"/>
                <a:gd name="T75" fmla="*/ 0 h 1"/>
                <a:gd name="T76" fmla="*/ 1 w 3"/>
                <a:gd name="T77" fmla="*/ 0 h 1"/>
                <a:gd name="T78" fmla="*/ 1 w 3"/>
                <a:gd name="T79" fmla="*/ 0 h 1"/>
                <a:gd name="T80" fmla="*/ 1 w 3"/>
                <a:gd name="T81" fmla="*/ 0 h 1"/>
                <a:gd name="T82" fmla="*/ 1 w 3"/>
                <a:gd name="T83" fmla="*/ 0 h 1"/>
                <a:gd name="T84" fmla="*/ 1 w 3"/>
                <a:gd name="T85" fmla="*/ 0 h 1"/>
                <a:gd name="T86" fmla="*/ 1 w 3"/>
                <a:gd name="T87" fmla="*/ 0 h 1"/>
                <a:gd name="T88" fmla="*/ 1 w 3"/>
                <a:gd name="T89" fmla="*/ 0 h 1"/>
                <a:gd name="T90" fmla="*/ 1 w 3"/>
                <a:gd name="T9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 h="1">
                  <a:moveTo>
                    <a:pt x="1" y="0"/>
                  </a:moveTo>
                  <a:cubicBezTo>
                    <a:pt x="1"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1"/>
                    <a:pt x="3" y="1"/>
                  </a:cubicBezTo>
                  <a:cubicBezTo>
                    <a:pt x="2" y="1"/>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8" name="Freeform 47"/>
            <p:cNvSpPr>
              <a:spLocks noEditPoints="1"/>
            </p:cNvSpPr>
            <p:nvPr/>
          </p:nvSpPr>
          <p:spPr bwMode="auto">
            <a:xfrm>
              <a:off x="1687996" y="4547929"/>
              <a:ext cx="4763" cy="0"/>
            </a:xfrm>
            <a:custGeom>
              <a:avLst/>
              <a:gdLst>
                <a:gd name="T0" fmla="*/ 1 w 1"/>
                <a:gd name="T1" fmla="*/ 1 w 1"/>
                <a:gd name="T2" fmla="*/ 1 w 1"/>
                <a:gd name="T3" fmla="*/ 1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1 w 1"/>
                <a:gd name="T17" fmla="*/ 1 w 1"/>
                <a:gd name="T18" fmla="*/ 0 w 1"/>
                <a:gd name="T19" fmla="*/ 0 w 1"/>
                <a:gd name="T20" fmla="*/ 0 w 1"/>
                <a:gd name="T21" fmla="*/ 0 w 1"/>
                <a:gd name="T22" fmla="*/ 0 w 1"/>
                <a:gd name="T23" fmla="*/ 0 w 1"/>
                <a:gd name="T24" fmla="*/ 0 w 1"/>
                <a:gd name="T25" fmla="*/ 0 w 1"/>
                <a:gd name="T26" fmla="*/ 0 w 1"/>
                <a:gd name="T27" fmla="*/ 0 w 1"/>
                <a:gd name="T28" fmla="*/ 0 w 1"/>
                <a:gd name="T29" fmla="*/ 0 w 1"/>
                <a:gd name="T30" fmla="*/ 0 w 1"/>
                <a:gd name="T31" fmla="*/ 0 w 1"/>
                <a:gd name="T32" fmla="*/ 0 w 1"/>
                <a:gd name="T33" fmla="*/ 0 w 1"/>
                <a:gd name="T34" fmla="*/ 0 w 1"/>
                <a:gd name="T35" fmla="*/ 0 w 1"/>
                <a:gd name="T36" fmla="*/ 0 w 1"/>
                <a:gd name="T37" fmla="*/ 0 w 1"/>
                <a:gd name="T38" fmla="*/ 0 w 1"/>
                <a:gd name="T39" fmla="*/ 0 w 1"/>
                <a:gd name="T40" fmla="*/ 0 w 1"/>
                <a:gd name="T41" fmla="*/ 0 w 1"/>
                <a:gd name="T42" fmla="*/ 0 w 1"/>
                <a:gd name="T43" fmla="*/ 0 w 1"/>
                <a:gd name="T44" fmla="*/ 0 w 1"/>
                <a:gd name="T45" fmla="*/ 0 w 1"/>
                <a:gd name="T46" fmla="*/ 0 w 1"/>
                <a:gd name="T47" fmla="*/ 0 w 1"/>
                <a:gd name="T48" fmla="*/ 0 w 1"/>
                <a:gd name="T49" fmla="*/ 0 w 1"/>
                <a:gd name="T5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Lst>
              <a:rect l="0" t="0" r="r" b="b"/>
              <a:pathLst>
                <a:path w="1">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79" name="Freeform 48"/>
            <p:cNvSpPr>
              <a:spLocks noEditPoints="1"/>
            </p:cNvSpPr>
            <p:nvPr/>
          </p:nvSpPr>
          <p:spPr bwMode="auto">
            <a:xfrm>
              <a:off x="1659421" y="4547929"/>
              <a:ext cx="39688" cy="4762"/>
            </a:xfrm>
            <a:custGeom>
              <a:avLst/>
              <a:gdLst>
                <a:gd name="T0" fmla="*/ 7 w 7"/>
                <a:gd name="T1" fmla="*/ 1 h 1"/>
                <a:gd name="T2" fmla="*/ 7 w 7"/>
                <a:gd name="T3" fmla="*/ 1 h 1"/>
                <a:gd name="T4" fmla="*/ 7 w 7"/>
                <a:gd name="T5" fmla="*/ 1 h 1"/>
                <a:gd name="T6" fmla="*/ 7 w 7"/>
                <a:gd name="T7" fmla="*/ 1 h 1"/>
                <a:gd name="T8" fmla="*/ 7 w 7"/>
                <a:gd name="T9" fmla="*/ 1 h 1"/>
                <a:gd name="T10" fmla="*/ 7 w 7"/>
                <a:gd name="T11" fmla="*/ 1 h 1"/>
                <a:gd name="T12" fmla="*/ 1 w 7"/>
                <a:gd name="T13" fmla="*/ 0 h 1"/>
                <a:gd name="T14" fmla="*/ 1 w 7"/>
                <a:gd name="T15" fmla="*/ 0 h 1"/>
                <a:gd name="T16" fmla="*/ 1 w 7"/>
                <a:gd name="T17" fmla="*/ 0 h 1"/>
                <a:gd name="T18" fmla="*/ 0 w 7"/>
                <a:gd name="T19" fmla="*/ 0 h 1"/>
                <a:gd name="T20" fmla="*/ 1 w 7"/>
                <a:gd name="T21" fmla="*/ 0 h 1"/>
                <a:gd name="T22" fmla="*/ 0 w 7"/>
                <a:gd name="T23" fmla="*/ 0 h 1"/>
                <a:gd name="T24" fmla="*/ 0 w 7"/>
                <a:gd name="T25" fmla="*/ 0 h 1"/>
                <a:gd name="T26" fmla="*/ 0 w 7"/>
                <a:gd name="T27" fmla="*/ 0 h 1"/>
                <a:gd name="T28" fmla="*/ 0 w 7"/>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1" y="0"/>
                  </a:moveTo>
                  <a:cubicBezTo>
                    <a:pt x="1" y="0"/>
                    <a:pt x="1" y="0"/>
                    <a:pt x="1" y="0"/>
                  </a:cubicBezTo>
                  <a:cubicBezTo>
                    <a:pt x="1" y="0"/>
                    <a:pt x="1" y="0"/>
                    <a:pt x="1" y="0"/>
                  </a:cubicBezTo>
                  <a:moveTo>
                    <a:pt x="0" y="0"/>
                  </a:moveTo>
                  <a:cubicBezTo>
                    <a:pt x="1" y="0"/>
                    <a:pt x="1" y="0"/>
                    <a:pt x="1" y="0"/>
                  </a:cubicBezTo>
                  <a:cubicBezTo>
                    <a:pt x="1" y="0"/>
                    <a:pt x="1" y="0"/>
                    <a:pt x="0" y="0"/>
                  </a:cubicBezTo>
                  <a:moveTo>
                    <a:pt x="0" y="0"/>
                  </a:moveTo>
                  <a:cubicBezTo>
                    <a:pt x="0" y="0"/>
                    <a:pt x="0" y="0"/>
                    <a:pt x="0" y="0"/>
                  </a:cubicBezTo>
                  <a:cubicBezTo>
                    <a:pt x="0" y="0"/>
                    <a:pt x="0" y="0"/>
                    <a:pt x="0" y="0"/>
                  </a:cubicBezTo>
                </a:path>
              </a:pathLst>
            </a:custGeom>
            <a:solidFill>
              <a:srgbClr val="EAEA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sp>
          <p:nvSpPr>
            <p:cNvPr id="80" name="Freeform 49"/>
            <p:cNvSpPr/>
            <p:nvPr/>
          </p:nvSpPr>
          <p:spPr bwMode="auto">
            <a:xfrm>
              <a:off x="1630846" y="4411404"/>
              <a:ext cx="446088" cy="141287"/>
            </a:xfrm>
            <a:custGeom>
              <a:avLst/>
              <a:gdLst>
                <a:gd name="T0" fmla="*/ 10 w 79"/>
                <a:gd name="T1" fmla="*/ 3 h 25"/>
                <a:gd name="T2" fmla="*/ 8 w 79"/>
                <a:gd name="T3" fmla="*/ 3 h 25"/>
                <a:gd name="T4" fmla="*/ 8 w 79"/>
                <a:gd name="T5" fmla="*/ 3 h 25"/>
                <a:gd name="T6" fmla="*/ 7 w 79"/>
                <a:gd name="T7" fmla="*/ 3 h 25"/>
                <a:gd name="T8" fmla="*/ 7 w 79"/>
                <a:gd name="T9" fmla="*/ 4 h 25"/>
                <a:gd name="T10" fmla="*/ 6 w 79"/>
                <a:gd name="T11" fmla="*/ 4 h 25"/>
                <a:gd name="T12" fmla="*/ 2 w 79"/>
                <a:gd name="T13" fmla="*/ 5 h 25"/>
                <a:gd name="T14" fmla="*/ 2 w 79"/>
                <a:gd name="T15" fmla="*/ 5 h 25"/>
                <a:gd name="T16" fmla="*/ 1 w 79"/>
                <a:gd name="T17" fmla="*/ 6 h 25"/>
                <a:gd name="T18" fmla="*/ 0 w 79"/>
                <a:gd name="T19" fmla="*/ 8 h 25"/>
                <a:gd name="T20" fmla="*/ 0 w 79"/>
                <a:gd name="T21" fmla="*/ 10 h 25"/>
                <a:gd name="T22" fmla="*/ 0 w 79"/>
                <a:gd name="T23" fmla="*/ 19 h 25"/>
                <a:gd name="T24" fmla="*/ 5 w 79"/>
                <a:gd name="T25" fmla="*/ 24 h 25"/>
                <a:gd name="T26" fmla="*/ 5 w 79"/>
                <a:gd name="T27" fmla="*/ 24 h 25"/>
                <a:gd name="T28" fmla="*/ 6 w 79"/>
                <a:gd name="T29" fmla="*/ 24 h 25"/>
                <a:gd name="T30" fmla="*/ 6 w 79"/>
                <a:gd name="T31" fmla="*/ 24 h 25"/>
                <a:gd name="T32" fmla="*/ 9 w 79"/>
                <a:gd name="T33" fmla="*/ 24 h 25"/>
                <a:gd name="T34" fmla="*/ 10 w 79"/>
                <a:gd name="T35" fmla="*/ 24 h 25"/>
                <a:gd name="T36" fmla="*/ 10 w 79"/>
                <a:gd name="T37" fmla="*/ 24 h 25"/>
                <a:gd name="T38" fmla="*/ 10 w 79"/>
                <a:gd name="T39" fmla="*/ 24 h 25"/>
                <a:gd name="T40" fmla="*/ 10 w 79"/>
                <a:gd name="T41" fmla="*/ 24 h 25"/>
                <a:gd name="T42" fmla="*/ 10 w 79"/>
                <a:gd name="T43" fmla="*/ 24 h 25"/>
                <a:gd name="T44" fmla="*/ 10 w 79"/>
                <a:gd name="T45" fmla="*/ 24 h 25"/>
                <a:gd name="T46" fmla="*/ 10 w 79"/>
                <a:gd name="T47" fmla="*/ 24 h 25"/>
                <a:gd name="T48" fmla="*/ 10 w 79"/>
                <a:gd name="T49" fmla="*/ 24 h 25"/>
                <a:gd name="T50" fmla="*/ 10 w 79"/>
                <a:gd name="T51" fmla="*/ 24 h 25"/>
                <a:gd name="T52" fmla="*/ 10 w 79"/>
                <a:gd name="T53" fmla="*/ 24 h 25"/>
                <a:gd name="T54" fmla="*/ 10 w 79"/>
                <a:gd name="T55" fmla="*/ 24 h 25"/>
                <a:gd name="T56" fmla="*/ 11 w 79"/>
                <a:gd name="T57" fmla="*/ 24 h 25"/>
                <a:gd name="T58" fmla="*/ 11 w 79"/>
                <a:gd name="T59" fmla="*/ 24 h 25"/>
                <a:gd name="T60" fmla="*/ 11 w 79"/>
                <a:gd name="T61" fmla="*/ 24 h 25"/>
                <a:gd name="T62" fmla="*/ 11 w 79"/>
                <a:gd name="T63" fmla="*/ 24 h 25"/>
                <a:gd name="T64" fmla="*/ 11 w 79"/>
                <a:gd name="T65" fmla="*/ 24 h 25"/>
                <a:gd name="T66" fmla="*/ 11 w 79"/>
                <a:gd name="T67" fmla="*/ 24 h 25"/>
                <a:gd name="T68" fmla="*/ 12 w 79"/>
                <a:gd name="T69" fmla="*/ 25 h 25"/>
                <a:gd name="T70" fmla="*/ 12 w 79"/>
                <a:gd name="T71" fmla="*/ 25 h 25"/>
                <a:gd name="T72" fmla="*/ 12 w 79"/>
                <a:gd name="T73" fmla="*/ 25 h 25"/>
                <a:gd name="T74" fmla="*/ 12 w 79"/>
                <a:gd name="T75" fmla="*/ 25 h 25"/>
                <a:gd name="T76" fmla="*/ 79 w 79"/>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25">
                  <a:moveTo>
                    <a:pt x="79" y="0"/>
                  </a:moveTo>
                  <a:cubicBezTo>
                    <a:pt x="10" y="3"/>
                    <a:pt x="10" y="3"/>
                    <a:pt x="10" y="3"/>
                  </a:cubicBezTo>
                  <a:cubicBezTo>
                    <a:pt x="10" y="3"/>
                    <a:pt x="10" y="3"/>
                    <a:pt x="10" y="3"/>
                  </a:cubicBezTo>
                  <a:cubicBezTo>
                    <a:pt x="9" y="3"/>
                    <a:pt x="9" y="3"/>
                    <a:pt x="8" y="3"/>
                  </a:cubicBezTo>
                  <a:cubicBezTo>
                    <a:pt x="8" y="3"/>
                    <a:pt x="8" y="3"/>
                    <a:pt x="8" y="3"/>
                  </a:cubicBezTo>
                  <a:cubicBezTo>
                    <a:pt x="8" y="3"/>
                    <a:pt x="8" y="3"/>
                    <a:pt x="8" y="3"/>
                  </a:cubicBezTo>
                  <a:cubicBezTo>
                    <a:pt x="8" y="3"/>
                    <a:pt x="8" y="3"/>
                    <a:pt x="7" y="3"/>
                  </a:cubicBezTo>
                  <a:cubicBezTo>
                    <a:pt x="7" y="3"/>
                    <a:pt x="7" y="3"/>
                    <a:pt x="7" y="3"/>
                  </a:cubicBezTo>
                  <a:cubicBezTo>
                    <a:pt x="7" y="3"/>
                    <a:pt x="7" y="3"/>
                    <a:pt x="7" y="3"/>
                  </a:cubicBezTo>
                  <a:cubicBezTo>
                    <a:pt x="7" y="4"/>
                    <a:pt x="7" y="4"/>
                    <a:pt x="7" y="4"/>
                  </a:cubicBezTo>
                  <a:cubicBezTo>
                    <a:pt x="7" y="4"/>
                    <a:pt x="7" y="4"/>
                    <a:pt x="7" y="4"/>
                  </a:cubicBezTo>
                  <a:cubicBezTo>
                    <a:pt x="6" y="4"/>
                    <a:pt x="6" y="4"/>
                    <a:pt x="6" y="4"/>
                  </a:cubicBezTo>
                  <a:cubicBezTo>
                    <a:pt x="6" y="4"/>
                    <a:pt x="6" y="4"/>
                    <a:pt x="6" y="4"/>
                  </a:cubicBezTo>
                  <a:cubicBezTo>
                    <a:pt x="5" y="4"/>
                    <a:pt x="3" y="4"/>
                    <a:pt x="2" y="5"/>
                  </a:cubicBezTo>
                  <a:cubicBezTo>
                    <a:pt x="2" y="5"/>
                    <a:pt x="2" y="5"/>
                    <a:pt x="2" y="5"/>
                  </a:cubicBezTo>
                  <a:cubicBezTo>
                    <a:pt x="2" y="5"/>
                    <a:pt x="2" y="5"/>
                    <a:pt x="2" y="5"/>
                  </a:cubicBezTo>
                  <a:cubicBezTo>
                    <a:pt x="2" y="5"/>
                    <a:pt x="2" y="5"/>
                    <a:pt x="1" y="6"/>
                  </a:cubicBezTo>
                  <a:cubicBezTo>
                    <a:pt x="1" y="6"/>
                    <a:pt x="1" y="6"/>
                    <a:pt x="1" y="6"/>
                  </a:cubicBezTo>
                  <a:cubicBezTo>
                    <a:pt x="1" y="7"/>
                    <a:pt x="1" y="7"/>
                    <a:pt x="1" y="7"/>
                  </a:cubicBezTo>
                  <a:cubicBezTo>
                    <a:pt x="0" y="7"/>
                    <a:pt x="0" y="7"/>
                    <a:pt x="0" y="8"/>
                  </a:cubicBezTo>
                  <a:cubicBezTo>
                    <a:pt x="0" y="8"/>
                    <a:pt x="0" y="9"/>
                    <a:pt x="0" y="10"/>
                  </a:cubicBezTo>
                  <a:cubicBezTo>
                    <a:pt x="0" y="10"/>
                    <a:pt x="0" y="10"/>
                    <a:pt x="0" y="10"/>
                  </a:cubicBezTo>
                  <a:cubicBezTo>
                    <a:pt x="0" y="18"/>
                    <a:pt x="0" y="18"/>
                    <a:pt x="0" y="18"/>
                  </a:cubicBezTo>
                  <a:cubicBezTo>
                    <a:pt x="0" y="19"/>
                    <a:pt x="0" y="19"/>
                    <a:pt x="0" y="19"/>
                  </a:cubicBezTo>
                  <a:cubicBezTo>
                    <a:pt x="0" y="20"/>
                    <a:pt x="0" y="20"/>
                    <a:pt x="1" y="21"/>
                  </a:cubicBezTo>
                  <a:cubicBezTo>
                    <a:pt x="2" y="23"/>
                    <a:pt x="3" y="24"/>
                    <a:pt x="5" y="24"/>
                  </a:cubicBezTo>
                  <a:cubicBezTo>
                    <a:pt x="5" y="24"/>
                    <a:pt x="5" y="24"/>
                    <a:pt x="5" y="24"/>
                  </a:cubicBezTo>
                  <a:cubicBezTo>
                    <a:pt x="5" y="24"/>
                    <a:pt x="5" y="24"/>
                    <a:pt x="5"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9" y="24"/>
                    <a:pt x="9" y="24"/>
                    <a:pt x="9" y="24"/>
                  </a:cubicBezTo>
                  <a:cubicBezTo>
                    <a:pt x="9"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1" y="24"/>
                    <a:pt x="11"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79" y="22"/>
                    <a:pt x="79" y="22"/>
                    <a:pt x="79" y="22"/>
                  </a:cubicBezTo>
                  <a:cubicBezTo>
                    <a:pt x="79" y="0"/>
                    <a:pt x="79" y="0"/>
                    <a:pt x="79" y="0"/>
                  </a:cubicBezTo>
                </a:path>
              </a:pathLst>
            </a:custGeom>
            <a:solidFill>
              <a:srgbClr val="A5A5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Calibri" panose="020F0502020204030204" charset="0"/>
                <a:ea typeface="Calibri" panose="020F0502020204030204" charset="0"/>
                <a:cs typeface="Calibri" panose="020F0502020204030204" charset="0"/>
              </a:endParaRPr>
            </a:p>
          </p:txBody>
        </p:sp>
      </p:grpSp>
      <p:sp>
        <p:nvSpPr>
          <p:cNvPr id="20496" name="Freeform 2890"/>
          <p:cNvSpPr>
            <a:spLocks noEditPoints="1"/>
          </p:cNvSpPr>
          <p:nvPr/>
        </p:nvSpPr>
        <p:spPr>
          <a:xfrm>
            <a:off x="5170170" y="556260"/>
            <a:ext cx="1363345" cy="802005"/>
          </a:xfrm>
          <a:custGeom>
            <a:avLst/>
            <a:gdLst/>
            <a:ahLst/>
            <a:cxnLst>
              <a:cxn ang="0">
                <a:pos x="243329" y="129484"/>
              </a:cxn>
              <a:cxn ang="0">
                <a:pos x="234534" y="122099"/>
              </a:cxn>
              <a:cxn ang="0">
                <a:pos x="231602" y="111760"/>
              </a:cxn>
              <a:cxn ang="0">
                <a:pos x="234534" y="101421"/>
              </a:cxn>
              <a:cxn ang="0">
                <a:pos x="243329" y="94036"/>
              </a:cxn>
              <a:cxn ang="0">
                <a:pos x="254078" y="93051"/>
              </a:cxn>
              <a:cxn ang="0">
                <a:pos x="263850" y="98467"/>
              </a:cxn>
              <a:cxn ang="0">
                <a:pos x="269225" y="107821"/>
              </a:cxn>
              <a:cxn ang="0">
                <a:pos x="268248" y="119145"/>
              </a:cxn>
              <a:cxn ang="0">
                <a:pos x="260919" y="127515"/>
              </a:cxn>
              <a:cxn ang="0">
                <a:pos x="250658" y="130961"/>
              </a:cxn>
              <a:cxn ang="0">
                <a:pos x="179321" y="130469"/>
              </a:cxn>
              <a:cxn ang="0">
                <a:pos x="170037" y="125053"/>
              </a:cxn>
              <a:cxn ang="0">
                <a:pos x="164662" y="115699"/>
              </a:cxn>
              <a:cxn ang="0">
                <a:pos x="165639" y="104375"/>
              </a:cxn>
              <a:cxn ang="0">
                <a:pos x="172969" y="96005"/>
              </a:cxn>
              <a:cxn ang="0">
                <a:pos x="183229" y="92559"/>
              </a:cxn>
              <a:cxn ang="0">
                <a:pos x="193979" y="96005"/>
              </a:cxn>
              <a:cxn ang="0">
                <a:pos x="200820" y="104375"/>
              </a:cxn>
              <a:cxn ang="0">
                <a:pos x="201797" y="115699"/>
              </a:cxn>
              <a:cxn ang="0">
                <a:pos x="196422" y="125053"/>
              </a:cxn>
              <a:cxn ang="0">
                <a:pos x="187138" y="130469"/>
              </a:cxn>
              <a:cxn ang="0">
                <a:pos x="115801" y="130961"/>
              </a:cxn>
              <a:cxn ang="0">
                <a:pos x="105540" y="127515"/>
              </a:cxn>
              <a:cxn ang="0">
                <a:pos x="98211" y="119145"/>
              </a:cxn>
              <a:cxn ang="0">
                <a:pos x="97234" y="107821"/>
              </a:cxn>
              <a:cxn ang="0">
                <a:pos x="102609" y="98467"/>
              </a:cxn>
              <a:cxn ang="0">
                <a:pos x="111892" y="93051"/>
              </a:cxn>
              <a:cxn ang="0">
                <a:pos x="123619" y="94036"/>
              </a:cxn>
              <a:cxn ang="0">
                <a:pos x="131437" y="101421"/>
              </a:cxn>
              <a:cxn ang="0">
                <a:pos x="134857" y="111760"/>
              </a:cxn>
              <a:cxn ang="0">
                <a:pos x="131437" y="122099"/>
              </a:cxn>
              <a:cxn ang="0">
                <a:pos x="123619" y="129484"/>
              </a:cxn>
              <a:cxn ang="0">
                <a:pos x="115801" y="130961"/>
              </a:cxn>
              <a:cxn ang="0">
                <a:pos x="16613" y="0"/>
              </a:cxn>
              <a:cxn ang="0">
                <a:pos x="5863" y="6400"/>
              </a:cxn>
              <a:cxn ang="0">
                <a:pos x="977" y="18216"/>
              </a:cxn>
              <a:cxn ang="0">
                <a:pos x="977" y="219089"/>
              </a:cxn>
              <a:cxn ang="0">
                <a:pos x="6352" y="229428"/>
              </a:cxn>
              <a:cxn ang="0">
                <a:pos x="16613" y="235336"/>
              </a:cxn>
              <a:cxn ang="0">
                <a:pos x="35669" y="282600"/>
              </a:cxn>
              <a:cxn ang="0">
                <a:pos x="37623" y="287031"/>
              </a:cxn>
              <a:cxn ang="0">
                <a:pos x="41532" y="288508"/>
              </a:cxn>
              <a:cxn ang="0">
                <a:pos x="111404" y="235336"/>
              </a:cxn>
              <a:cxn ang="0">
                <a:pos x="339097" y="234351"/>
              </a:cxn>
              <a:cxn ang="0">
                <a:pos x="347892" y="226474"/>
              </a:cxn>
              <a:cxn ang="0">
                <a:pos x="351312" y="214658"/>
              </a:cxn>
              <a:cxn ang="0">
                <a:pos x="349846" y="13293"/>
              </a:cxn>
              <a:cxn ang="0">
                <a:pos x="343006" y="3446"/>
              </a:cxn>
              <a:cxn ang="0">
                <a:pos x="330790" y="0"/>
              </a:cxn>
            </a:cxnLst>
            <a:pathLst>
              <a:path w="719" h="586">
                <a:moveTo>
                  <a:pt x="513" y="266"/>
                </a:moveTo>
                <a:lnTo>
                  <a:pt x="505" y="265"/>
                </a:lnTo>
                <a:lnTo>
                  <a:pt x="498" y="263"/>
                </a:lnTo>
                <a:lnTo>
                  <a:pt x="490" y="259"/>
                </a:lnTo>
                <a:lnTo>
                  <a:pt x="485" y="254"/>
                </a:lnTo>
                <a:lnTo>
                  <a:pt x="480" y="248"/>
                </a:lnTo>
                <a:lnTo>
                  <a:pt x="476" y="242"/>
                </a:lnTo>
                <a:lnTo>
                  <a:pt x="474" y="235"/>
                </a:lnTo>
                <a:lnTo>
                  <a:pt x="474" y="227"/>
                </a:lnTo>
                <a:lnTo>
                  <a:pt x="474" y="219"/>
                </a:lnTo>
                <a:lnTo>
                  <a:pt x="476" y="212"/>
                </a:lnTo>
                <a:lnTo>
                  <a:pt x="480" y="206"/>
                </a:lnTo>
                <a:lnTo>
                  <a:pt x="485" y="200"/>
                </a:lnTo>
                <a:lnTo>
                  <a:pt x="490" y="195"/>
                </a:lnTo>
                <a:lnTo>
                  <a:pt x="498" y="191"/>
                </a:lnTo>
                <a:lnTo>
                  <a:pt x="505" y="189"/>
                </a:lnTo>
                <a:lnTo>
                  <a:pt x="513" y="188"/>
                </a:lnTo>
                <a:lnTo>
                  <a:pt x="520" y="189"/>
                </a:lnTo>
                <a:lnTo>
                  <a:pt x="527" y="191"/>
                </a:lnTo>
                <a:lnTo>
                  <a:pt x="534" y="195"/>
                </a:lnTo>
                <a:lnTo>
                  <a:pt x="540" y="200"/>
                </a:lnTo>
                <a:lnTo>
                  <a:pt x="545" y="206"/>
                </a:lnTo>
                <a:lnTo>
                  <a:pt x="549" y="212"/>
                </a:lnTo>
                <a:lnTo>
                  <a:pt x="551" y="219"/>
                </a:lnTo>
                <a:lnTo>
                  <a:pt x="551" y="227"/>
                </a:lnTo>
                <a:lnTo>
                  <a:pt x="551" y="235"/>
                </a:lnTo>
                <a:lnTo>
                  <a:pt x="549" y="242"/>
                </a:lnTo>
                <a:lnTo>
                  <a:pt x="545" y="248"/>
                </a:lnTo>
                <a:lnTo>
                  <a:pt x="540" y="254"/>
                </a:lnTo>
                <a:lnTo>
                  <a:pt x="534" y="259"/>
                </a:lnTo>
                <a:lnTo>
                  <a:pt x="527" y="263"/>
                </a:lnTo>
                <a:lnTo>
                  <a:pt x="520" y="265"/>
                </a:lnTo>
                <a:lnTo>
                  <a:pt x="513" y="266"/>
                </a:lnTo>
                <a:lnTo>
                  <a:pt x="513" y="266"/>
                </a:lnTo>
                <a:close/>
                <a:moveTo>
                  <a:pt x="375" y="266"/>
                </a:moveTo>
                <a:lnTo>
                  <a:pt x="367" y="265"/>
                </a:lnTo>
                <a:lnTo>
                  <a:pt x="360" y="263"/>
                </a:lnTo>
                <a:lnTo>
                  <a:pt x="354" y="259"/>
                </a:lnTo>
                <a:lnTo>
                  <a:pt x="348" y="254"/>
                </a:lnTo>
                <a:lnTo>
                  <a:pt x="343" y="248"/>
                </a:lnTo>
                <a:lnTo>
                  <a:pt x="339" y="242"/>
                </a:lnTo>
                <a:lnTo>
                  <a:pt x="337" y="235"/>
                </a:lnTo>
                <a:lnTo>
                  <a:pt x="336" y="227"/>
                </a:lnTo>
                <a:lnTo>
                  <a:pt x="337" y="219"/>
                </a:lnTo>
                <a:lnTo>
                  <a:pt x="339" y="212"/>
                </a:lnTo>
                <a:lnTo>
                  <a:pt x="343" y="206"/>
                </a:lnTo>
                <a:lnTo>
                  <a:pt x="348" y="200"/>
                </a:lnTo>
                <a:lnTo>
                  <a:pt x="354" y="195"/>
                </a:lnTo>
                <a:lnTo>
                  <a:pt x="360" y="191"/>
                </a:lnTo>
                <a:lnTo>
                  <a:pt x="367" y="189"/>
                </a:lnTo>
                <a:lnTo>
                  <a:pt x="375" y="188"/>
                </a:lnTo>
                <a:lnTo>
                  <a:pt x="383" y="189"/>
                </a:lnTo>
                <a:lnTo>
                  <a:pt x="391" y="191"/>
                </a:lnTo>
                <a:lnTo>
                  <a:pt x="397" y="195"/>
                </a:lnTo>
                <a:lnTo>
                  <a:pt x="402" y="200"/>
                </a:lnTo>
                <a:lnTo>
                  <a:pt x="407" y="206"/>
                </a:lnTo>
                <a:lnTo>
                  <a:pt x="411" y="212"/>
                </a:lnTo>
                <a:lnTo>
                  <a:pt x="413" y="219"/>
                </a:lnTo>
                <a:lnTo>
                  <a:pt x="414" y="227"/>
                </a:lnTo>
                <a:lnTo>
                  <a:pt x="413" y="235"/>
                </a:lnTo>
                <a:lnTo>
                  <a:pt x="411" y="242"/>
                </a:lnTo>
                <a:lnTo>
                  <a:pt x="407" y="248"/>
                </a:lnTo>
                <a:lnTo>
                  <a:pt x="402" y="254"/>
                </a:lnTo>
                <a:lnTo>
                  <a:pt x="397" y="259"/>
                </a:lnTo>
                <a:lnTo>
                  <a:pt x="391" y="263"/>
                </a:lnTo>
                <a:lnTo>
                  <a:pt x="383" y="265"/>
                </a:lnTo>
                <a:lnTo>
                  <a:pt x="375" y="266"/>
                </a:lnTo>
                <a:lnTo>
                  <a:pt x="375" y="266"/>
                </a:lnTo>
                <a:close/>
                <a:moveTo>
                  <a:pt x="237" y="266"/>
                </a:moveTo>
                <a:lnTo>
                  <a:pt x="229" y="265"/>
                </a:lnTo>
                <a:lnTo>
                  <a:pt x="222" y="263"/>
                </a:lnTo>
                <a:lnTo>
                  <a:pt x="216" y="259"/>
                </a:lnTo>
                <a:lnTo>
                  <a:pt x="210" y="254"/>
                </a:lnTo>
                <a:lnTo>
                  <a:pt x="205" y="248"/>
                </a:lnTo>
                <a:lnTo>
                  <a:pt x="201" y="242"/>
                </a:lnTo>
                <a:lnTo>
                  <a:pt x="199" y="235"/>
                </a:lnTo>
                <a:lnTo>
                  <a:pt x="198" y="227"/>
                </a:lnTo>
                <a:lnTo>
                  <a:pt x="199" y="219"/>
                </a:lnTo>
                <a:lnTo>
                  <a:pt x="201" y="212"/>
                </a:lnTo>
                <a:lnTo>
                  <a:pt x="205" y="206"/>
                </a:lnTo>
                <a:lnTo>
                  <a:pt x="210" y="200"/>
                </a:lnTo>
                <a:lnTo>
                  <a:pt x="216" y="195"/>
                </a:lnTo>
                <a:lnTo>
                  <a:pt x="222" y="191"/>
                </a:lnTo>
                <a:lnTo>
                  <a:pt x="229" y="189"/>
                </a:lnTo>
                <a:lnTo>
                  <a:pt x="237" y="188"/>
                </a:lnTo>
                <a:lnTo>
                  <a:pt x="245" y="189"/>
                </a:lnTo>
                <a:lnTo>
                  <a:pt x="253" y="191"/>
                </a:lnTo>
                <a:lnTo>
                  <a:pt x="259" y="195"/>
                </a:lnTo>
                <a:lnTo>
                  <a:pt x="264" y="200"/>
                </a:lnTo>
                <a:lnTo>
                  <a:pt x="269" y="206"/>
                </a:lnTo>
                <a:lnTo>
                  <a:pt x="273" y="212"/>
                </a:lnTo>
                <a:lnTo>
                  <a:pt x="275" y="219"/>
                </a:lnTo>
                <a:lnTo>
                  <a:pt x="276" y="227"/>
                </a:lnTo>
                <a:lnTo>
                  <a:pt x="275" y="235"/>
                </a:lnTo>
                <a:lnTo>
                  <a:pt x="273" y="242"/>
                </a:lnTo>
                <a:lnTo>
                  <a:pt x="269" y="248"/>
                </a:lnTo>
                <a:lnTo>
                  <a:pt x="264" y="254"/>
                </a:lnTo>
                <a:lnTo>
                  <a:pt x="259" y="259"/>
                </a:lnTo>
                <a:lnTo>
                  <a:pt x="253" y="263"/>
                </a:lnTo>
                <a:lnTo>
                  <a:pt x="245" y="265"/>
                </a:lnTo>
                <a:lnTo>
                  <a:pt x="237" y="266"/>
                </a:lnTo>
                <a:lnTo>
                  <a:pt x="237" y="266"/>
                </a:lnTo>
                <a:close/>
                <a:moveTo>
                  <a:pt x="677" y="0"/>
                </a:moveTo>
                <a:lnTo>
                  <a:pt x="43" y="0"/>
                </a:lnTo>
                <a:lnTo>
                  <a:pt x="34" y="0"/>
                </a:lnTo>
                <a:lnTo>
                  <a:pt x="25" y="2"/>
                </a:lnTo>
                <a:lnTo>
                  <a:pt x="18" y="7"/>
                </a:lnTo>
                <a:lnTo>
                  <a:pt x="12" y="13"/>
                </a:lnTo>
                <a:lnTo>
                  <a:pt x="8" y="19"/>
                </a:lnTo>
                <a:lnTo>
                  <a:pt x="4" y="27"/>
                </a:lnTo>
                <a:lnTo>
                  <a:pt x="2" y="37"/>
                </a:lnTo>
                <a:lnTo>
                  <a:pt x="0" y="47"/>
                </a:lnTo>
                <a:lnTo>
                  <a:pt x="0" y="436"/>
                </a:lnTo>
                <a:lnTo>
                  <a:pt x="2" y="445"/>
                </a:lnTo>
                <a:lnTo>
                  <a:pt x="4" y="453"/>
                </a:lnTo>
                <a:lnTo>
                  <a:pt x="8" y="460"/>
                </a:lnTo>
                <a:lnTo>
                  <a:pt x="13" y="466"/>
                </a:lnTo>
                <a:lnTo>
                  <a:pt x="19" y="471"/>
                </a:lnTo>
                <a:lnTo>
                  <a:pt x="27" y="476"/>
                </a:lnTo>
                <a:lnTo>
                  <a:pt x="34" y="478"/>
                </a:lnTo>
                <a:lnTo>
                  <a:pt x="43" y="478"/>
                </a:lnTo>
                <a:lnTo>
                  <a:pt x="73" y="478"/>
                </a:lnTo>
                <a:lnTo>
                  <a:pt x="73" y="574"/>
                </a:lnTo>
                <a:lnTo>
                  <a:pt x="73" y="578"/>
                </a:lnTo>
                <a:lnTo>
                  <a:pt x="74" y="580"/>
                </a:lnTo>
                <a:lnTo>
                  <a:pt x="77" y="583"/>
                </a:lnTo>
                <a:lnTo>
                  <a:pt x="79" y="585"/>
                </a:lnTo>
                <a:lnTo>
                  <a:pt x="81" y="586"/>
                </a:lnTo>
                <a:lnTo>
                  <a:pt x="85" y="586"/>
                </a:lnTo>
                <a:lnTo>
                  <a:pt x="88" y="586"/>
                </a:lnTo>
                <a:lnTo>
                  <a:pt x="92" y="584"/>
                </a:lnTo>
                <a:lnTo>
                  <a:pt x="228" y="478"/>
                </a:lnTo>
                <a:lnTo>
                  <a:pt x="677" y="478"/>
                </a:lnTo>
                <a:lnTo>
                  <a:pt x="686" y="478"/>
                </a:lnTo>
                <a:lnTo>
                  <a:pt x="694" y="476"/>
                </a:lnTo>
                <a:lnTo>
                  <a:pt x="701" y="471"/>
                </a:lnTo>
                <a:lnTo>
                  <a:pt x="707" y="466"/>
                </a:lnTo>
                <a:lnTo>
                  <a:pt x="712" y="460"/>
                </a:lnTo>
                <a:lnTo>
                  <a:pt x="716" y="453"/>
                </a:lnTo>
                <a:lnTo>
                  <a:pt x="719" y="445"/>
                </a:lnTo>
                <a:lnTo>
                  <a:pt x="719" y="436"/>
                </a:lnTo>
                <a:lnTo>
                  <a:pt x="719" y="47"/>
                </a:lnTo>
                <a:lnTo>
                  <a:pt x="719" y="37"/>
                </a:lnTo>
                <a:lnTo>
                  <a:pt x="716" y="27"/>
                </a:lnTo>
                <a:lnTo>
                  <a:pt x="713" y="19"/>
                </a:lnTo>
                <a:lnTo>
                  <a:pt x="708" y="12"/>
                </a:lnTo>
                <a:lnTo>
                  <a:pt x="702" y="7"/>
                </a:lnTo>
                <a:lnTo>
                  <a:pt x="695" y="2"/>
                </a:lnTo>
                <a:lnTo>
                  <a:pt x="687" y="0"/>
                </a:lnTo>
                <a:lnTo>
                  <a:pt x="677" y="0"/>
                </a:lnTo>
                <a:close/>
              </a:path>
            </a:pathLst>
          </a:custGeom>
          <a:solidFill>
            <a:srgbClr val="3C3E6C"/>
          </a:solidFill>
          <a:ln w="9525">
            <a:noFill/>
          </a:ln>
        </p:spPr>
        <p:txBody>
          <a:bodyPr/>
          <a:p>
            <a:endParaRPr lang="en-US"/>
          </a:p>
        </p:txBody>
      </p:sp>
      <p:sp>
        <p:nvSpPr>
          <p:cNvPr id="20497" name="Freeform 2890"/>
          <p:cNvSpPr>
            <a:spLocks noEditPoints="1"/>
          </p:cNvSpPr>
          <p:nvPr/>
        </p:nvSpPr>
        <p:spPr>
          <a:xfrm flipH="1">
            <a:off x="6533515" y="1209675"/>
            <a:ext cx="1361440" cy="798195"/>
          </a:xfrm>
          <a:custGeom>
            <a:avLst/>
            <a:gdLst/>
            <a:ahLst/>
            <a:cxnLst>
              <a:cxn ang="0">
                <a:pos x="243329" y="129484"/>
              </a:cxn>
              <a:cxn ang="0">
                <a:pos x="234534" y="122099"/>
              </a:cxn>
              <a:cxn ang="0">
                <a:pos x="231602" y="111760"/>
              </a:cxn>
              <a:cxn ang="0">
                <a:pos x="234534" y="101421"/>
              </a:cxn>
              <a:cxn ang="0">
                <a:pos x="243329" y="94036"/>
              </a:cxn>
              <a:cxn ang="0">
                <a:pos x="254078" y="93051"/>
              </a:cxn>
              <a:cxn ang="0">
                <a:pos x="263850" y="98467"/>
              </a:cxn>
              <a:cxn ang="0">
                <a:pos x="269225" y="107821"/>
              </a:cxn>
              <a:cxn ang="0">
                <a:pos x="268248" y="119145"/>
              </a:cxn>
              <a:cxn ang="0">
                <a:pos x="260919" y="127515"/>
              </a:cxn>
              <a:cxn ang="0">
                <a:pos x="250658" y="130961"/>
              </a:cxn>
              <a:cxn ang="0">
                <a:pos x="179321" y="130469"/>
              </a:cxn>
              <a:cxn ang="0">
                <a:pos x="170037" y="125053"/>
              </a:cxn>
              <a:cxn ang="0">
                <a:pos x="164662" y="115699"/>
              </a:cxn>
              <a:cxn ang="0">
                <a:pos x="165639" y="104375"/>
              </a:cxn>
              <a:cxn ang="0">
                <a:pos x="172969" y="96005"/>
              </a:cxn>
              <a:cxn ang="0">
                <a:pos x="183229" y="92559"/>
              </a:cxn>
              <a:cxn ang="0">
                <a:pos x="193979" y="96005"/>
              </a:cxn>
              <a:cxn ang="0">
                <a:pos x="200820" y="104375"/>
              </a:cxn>
              <a:cxn ang="0">
                <a:pos x="201797" y="115699"/>
              </a:cxn>
              <a:cxn ang="0">
                <a:pos x="196422" y="125053"/>
              </a:cxn>
              <a:cxn ang="0">
                <a:pos x="187138" y="130469"/>
              </a:cxn>
              <a:cxn ang="0">
                <a:pos x="115801" y="130961"/>
              </a:cxn>
              <a:cxn ang="0">
                <a:pos x="105540" y="127515"/>
              </a:cxn>
              <a:cxn ang="0">
                <a:pos x="98211" y="119145"/>
              </a:cxn>
              <a:cxn ang="0">
                <a:pos x="97234" y="107821"/>
              </a:cxn>
              <a:cxn ang="0">
                <a:pos x="102609" y="98467"/>
              </a:cxn>
              <a:cxn ang="0">
                <a:pos x="111892" y="93051"/>
              </a:cxn>
              <a:cxn ang="0">
                <a:pos x="123619" y="94036"/>
              </a:cxn>
              <a:cxn ang="0">
                <a:pos x="131437" y="101421"/>
              </a:cxn>
              <a:cxn ang="0">
                <a:pos x="134857" y="111760"/>
              </a:cxn>
              <a:cxn ang="0">
                <a:pos x="131437" y="122099"/>
              </a:cxn>
              <a:cxn ang="0">
                <a:pos x="123619" y="129484"/>
              </a:cxn>
              <a:cxn ang="0">
                <a:pos x="115801" y="130961"/>
              </a:cxn>
              <a:cxn ang="0">
                <a:pos x="16613" y="0"/>
              </a:cxn>
              <a:cxn ang="0">
                <a:pos x="5863" y="6400"/>
              </a:cxn>
              <a:cxn ang="0">
                <a:pos x="977" y="18216"/>
              </a:cxn>
              <a:cxn ang="0">
                <a:pos x="977" y="219089"/>
              </a:cxn>
              <a:cxn ang="0">
                <a:pos x="6352" y="229428"/>
              </a:cxn>
              <a:cxn ang="0">
                <a:pos x="16613" y="235336"/>
              </a:cxn>
              <a:cxn ang="0">
                <a:pos x="35669" y="282600"/>
              </a:cxn>
              <a:cxn ang="0">
                <a:pos x="37623" y="287031"/>
              </a:cxn>
              <a:cxn ang="0">
                <a:pos x="41532" y="288508"/>
              </a:cxn>
              <a:cxn ang="0">
                <a:pos x="111404" y="235336"/>
              </a:cxn>
              <a:cxn ang="0">
                <a:pos x="339097" y="234351"/>
              </a:cxn>
              <a:cxn ang="0">
                <a:pos x="347892" y="226474"/>
              </a:cxn>
              <a:cxn ang="0">
                <a:pos x="351312" y="214658"/>
              </a:cxn>
              <a:cxn ang="0">
                <a:pos x="349846" y="13293"/>
              </a:cxn>
              <a:cxn ang="0">
                <a:pos x="343006" y="3446"/>
              </a:cxn>
              <a:cxn ang="0">
                <a:pos x="330790" y="0"/>
              </a:cxn>
            </a:cxnLst>
            <a:pathLst>
              <a:path w="719" h="586">
                <a:moveTo>
                  <a:pt x="513" y="266"/>
                </a:moveTo>
                <a:lnTo>
                  <a:pt x="505" y="265"/>
                </a:lnTo>
                <a:lnTo>
                  <a:pt x="498" y="263"/>
                </a:lnTo>
                <a:lnTo>
                  <a:pt x="490" y="259"/>
                </a:lnTo>
                <a:lnTo>
                  <a:pt x="485" y="254"/>
                </a:lnTo>
                <a:lnTo>
                  <a:pt x="480" y="248"/>
                </a:lnTo>
                <a:lnTo>
                  <a:pt x="476" y="242"/>
                </a:lnTo>
                <a:lnTo>
                  <a:pt x="474" y="235"/>
                </a:lnTo>
                <a:lnTo>
                  <a:pt x="474" y="227"/>
                </a:lnTo>
                <a:lnTo>
                  <a:pt x="474" y="219"/>
                </a:lnTo>
                <a:lnTo>
                  <a:pt x="476" y="212"/>
                </a:lnTo>
                <a:lnTo>
                  <a:pt x="480" y="206"/>
                </a:lnTo>
                <a:lnTo>
                  <a:pt x="485" y="200"/>
                </a:lnTo>
                <a:lnTo>
                  <a:pt x="490" y="195"/>
                </a:lnTo>
                <a:lnTo>
                  <a:pt x="498" y="191"/>
                </a:lnTo>
                <a:lnTo>
                  <a:pt x="505" y="189"/>
                </a:lnTo>
                <a:lnTo>
                  <a:pt x="513" y="188"/>
                </a:lnTo>
                <a:lnTo>
                  <a:pt x="520" y="189"/>
                </a:lnTo>
                <a:lnTo>
                  <a:pt x="527" y="191"/>
                </a:lnTo>
                <a:lnTo>
                  <a:pt x="534" y="195"/>
                </a:lnTo>
                <a:lnTo>
                  <a:pt x="540" y="200"/>
                </a:lnTo>
                <a:lnTo>
                  <a:pt x="545" y="206"/>
                </a:lnTo>
                <a:lnTo>
                  <a:pt x="549" y="212"/>
                </a:lnTo>
                <a:lnTo>
                  <a:pt x="551" y="219"/>
                </a:lnTo>
                <a:lnTo>
                  <a:pt x="551" y="227"/>
                </a:lnTo>
                <a:lnTo>
                  <a:pt x="551" y="235"/>
                </a:lnTo>
                <a:lnTo>
                  <a:pt x="549" y="242"/>
                </a:lnTo>
                <a:lnTo>
                  <a:pt x="545" y="248"/>
                </a:lnTo>
                <a:lnTo>
                  <a:pt x="540" y="254"/>
                </a:lnTo>
                <a:lnTo>
                  <a:pt x="534" y="259"/>
                </a:lnTo>
                <a:lnTo>
                  <a:pt x="527" y="263"/>
                </a:lnTo>
                <a:lnTo>
                  <a:pt x="520" y="265"/>
                </a:lnTo>
                <a:lnTo>
                  <a:pt x="513" y="266"/>
                </a:lnTo>
                <a:lnTo>
                  <a:pt x="513" y="266"/>
                </a:lnTo>
                <a:close/>
                <a:moveTo>
                  <a:pt x="375" y="266"/>
                </a:moveTo>
                <a:lnTo>
                  <a:pt x="367" y="265"/>
                </a:lnTo>
                <a:lnTo>
                  <a:pt x="360" y="263"/>
                </a:lnTo>
                <a:lnTo>
                  <a:pt x="354" y="259"/>
                </a:lnTo>
                <a:lnTo>
                  <a:pt x="348" y="254"/>
                </a:lnTo>
                <a:lnTo>
                  <a:pt x="343" y="248"/>
                </a:lnTo>
                <a:lnTo>
                  <a:pt x="339" y="242"/>
                </a:lnTo>
                <a:lnTo>
                  <a:pt x="337" y="235"/>
                </a:lnTo>
                <a:lnTo>
                  <a:pt x="336" y="227"/>
                </a:lnTo>
                <a:lnTo>
                  <a:pt x="337" y="219"/>
                </a:lnTo>
                <a:lnTo>
                  <a:pt x="339" y="212"/>
                </a:lnTo>
                <a:lnTo>
                  <a:pt x="343" y="206"/>
                </a:lnTo>
                <a:lnTo>
                  <a:pt x="348" y="200"/>
                </a:lnTo>
                <a:lnTo>
                  <a:pt x="354" y="195"/>
                </a:lnTo>
                <a:lnTo>
                  <a:pt x="360" y="191"/>
                </a:lnTo>
                <a:lnTo>
                  <a:pt x="367" y="189"/>
                </a:lnTo>
                <a:lnTo>
                  <a:pt x="375" y="188"/>
                </a:lnTo>
                <a:lnTo>
                  <a:pt x="383" y="189"/>
                </a:lnTo>
                <a:lnTo>
                  <a:pt x="391" y="191"/>
                </a:lnTo>
                <a:lnTo>
                  <a:pt x="397" y="195"/>
                </a:lnTo>
                <a:lnTo>
                  <a:pt x="402" y="200"/>
                </a:lnTo>
                <a:lnTo>
                  <a:pt x="407" y="206"/>
                </a:lnTo>
                <a:lnTo>
                  <a:pt x="411" y="212"/>
                </a:lnTo>
                <a:lnTo>
                  <a:pt x="413" y="219"/>
                </a:lnTo>
                <a:lnTo>
                  <a:pt x="414" y="227"/>
                </a:lnTo>
                <a:lnTo>
                  <a:pt x="413" y="235"/>
                </a:lnTo>
                <a:lnTo>
                  <a:pt x="411" y="242"/>
                </a:lnTo>
                <a:lnTo>
                  <a:pt x="407" y="248"/>
                </a:lnTo>
                <a:lnTo>
                  <a:pt x="402" y="254"/>
                </a:lnTo>
                <a:lnTo>
                  <a:pt x="397" y="259"/>
                </a:lnTo>
                <a:lnTo>
                  <a:pt x="391" y="263"/>
                </a:lnTo>
                <a:lnTo>
                  <a:pt x="383" y="265"/>
                </a:lnTo>
                <a:lnTo>
                  <a:pt x="375" y="266"/>
                </a:lnTo>
                <a:lnTo>
                  <a:pt x="375" y="266"/>
                </a:lnTo>
                <a:close/>
                <a:moveTo>
                  <a:pt x="237" y="266"/>
                </a:moveTo>
                <a:lnTo>
                  <a:pt x="229" y="265"/>
                </a:lnTo>
                <a:lnTo>
                  <a:pt x="222" y="263"/>
                </a:lnTo>
                <a:lnTo>
                  <a:pt x="216" y="259"/>
                </a:lnTo>
                <a:lnTo>
                  <a:pt x="210" y="254"/>
                </a:lnTo>
                <a:lnTo>
                  <a:pt x="205" y="248"/>
                </a:lnTo>
                <a:lnTo>
                  <a:pt x="201" y="242"/>
                </a:lnTo>
                <a:lnTo>
                  <a:pt x="199" y="235"/>
                </a:lnTo>
                <a:lnTo>
                  <a:pt x="198" y="227"/>
                </a:lnTo>
                <a:lnTo>
                  <a:pt x="199" y="219"/>
                </a:lnTo>
                <a:lnTo>
                  <a:pt x="201" y="212"/>
                </a:lnTo>
                <a:lnTo>
                  <a:pt x="205" y="206"/>
                </a:lnTo>
                <a:lnTo>
                  <a:pt x="210" y="200"/>
                </a:lnTo>
                <a:lnTo>
                  <a:pt x="216" y="195"/>
                </a:lnTo>
                <a:lnTo>
                  <a:pt x="222" y="191"/>
                </a:lnTo>
                <a:lnTo>
                  <a:pt x="229" y="189"/>
                </a:lnTo>
                <a:lnTo>
                  <a:pt x="237" y="188"/>
                </a:lnTo>
                <a:lnTo>
                  <a:pt x="245" y="189"/>
                </a:lnTo>
                <a:lnTo>
                  <a:pt x="253" y="191"/>
                </a:lnTo>
                <a:lnTo>
                  <a:pt x="259" y="195"/>
                </a:lnTo>
                <a:lnTo>
                  <a:pt x="264" y="200"/>
                </a:lnTo>
                <a:lnTo>
                  <a:pt x="269" y="206"/>
                </a:lnTo>
                <a:lnTo>
                  <a:pt x="273" y="212"/>
                </a:lnTo>
                <a:lnTo>
                  <a:pt x="275" y="219"/>
                </a:lnTo>
                <a:lnTo>
                  <a:pt x="276" y="227"/>
                </a:lnTo>
                <a:lnTo>
                  <a:pt x="275" y="235"/>
                </a:lnTo>
                <a:lnTo>
                  <a:pt x="273" y="242"/>
                </a:lnTo>
                <a:lnTo>
                  <a:pt x="269" y="248"/>
                </a:lnTo>
                <a:lnTo>
                  <a:pt x="264" y="254"/>
                </a:lnTo>
                <a:lnTo>
                  <a:pt x="259" y="259"/>
                </a:lnTo>
                <a:lnTo>
                  <a:pt x="253" y="263"/>
                </a:lnTo>
                <a:lnTo>
                  <a:pt x="245" y="265"/>
                </a:lnTo>
                <a:lnTo>
                  <a:pt x="237" y="266"/>
                </a:lnTo>
                <a:lnTo>
                  <a:pt x="237" y="266"/>
                </a:lnTo>
                <a:close/>
                <a:moveTo>
                  <a:pt x="677" y="0"/>
                </a:moveTo>
                <a:lnTo>
                  <a:pt x="43" y="0"/>
                </a:lnTo>
                <a:lnTo>
                  <a:pt x="34" y="0"/>
                </a:lnTo>
                <a:lnTo>
                  <a:pt x="25" y="2"/>
                </a:lnTo>
                <a:lnTo>
                  <a:pt x="18" y="7"/>
                </a:lnTo>
                <a:lnTo>
                  <a:pt x="12" y="13"/>
                </a:lnTo>
                <a:lnTo>
                  <a:pt x="8" y="19"/>
                </a:lnTo>
                <a:lnTo>
                  <a:pt x="4" y="27"/>
                </a:lnTo>
                <a:lnTo>
                  <a:pt x="2" y="37"/>
                </a:lnTo>
                <a:lnTo>
                  <a:pt x="0" y="47"/>
                </a:lnTo>
                <a:lnTo>
                  <a:pt x="0" y="436"/>
                </a:lnTo>
                <a:lnTo>
                  <a:pt x="2" y="445"/>
                </a:lnTo>
                <a:lnTo>
                  <a:pt x="4" y="453"/>
                </a:lnTo>
                <a:lnTo>
                  <a:pt x="8" y="460"/>
                </a:lnTo>
                <a:lnTo>
                  <a:pt x="13" y="466"/>
                </a:lnTo>
                <a:lnTo>
                  <a:pt x="19" y="471"/>
                </a:lnTo>
                <a:lnTo>
                  <a:pt x="27" y="476"/>
                </a:lnTo>
                <a:lnTo>
                  <a:pt x="34" y="478"/>
                </a:lnTo>
                <a:lnTo>
                  <a:pt x="43" y="478"/>
                </a:lnTo>
                <a:lnTo>
                  <a:pt x="73" y="478"/>
                </a:lnTo>
                <a:lnTo>
                  <a:pt x="73" y="574"/>
                </a:lnTo>
                <a:lnTo>
                  <a:pt x="73" y="578"/>
                </a:lnTo>
                <a:lnTo>
                  <a:pt x="74" y="580"/>
                </a:lnTo>
                <a:lnTo>
                  <a:pt x="77" y="583"/>
                </a:lnTo>
                <a:lnTo>
                  <a:pt x="79" y="585"/>
                </a:lnTo>
                <a:lnTo>
                  <a:pt x="81" y="586"/>
                </a:lnTo>
                <a:lnTo>
                  <a:pt x="85" y="586"/>
                </a:lnTo>
                <a:lnTo>
                  <a:pt x="88" y="586"/>
                </a:lnTo>
                <a:lnTo>
                  <a:pt x="92" y="584"/>
                </a:lnTo>
                <a:lnTo>
                  <a:pt x="228" y="478"/>
                </a:lnTo>
                <a:lnTo>
                  <a:pt x="677" y="478"/>
                </a:lnTo>
                <a:lnTo>
                  <a:pt x="686" y="478"/>
                </a:lnTo>
                <a:lnTo>
                  <a:pt x="694" y="476"/>
                </a:lnTo>
                <a:lnTo>
                  <a:pt x="701" y="471"/>
                </a:lnTo>
                <a:lnTo>
                  <a:pt x="707" y="466"/>
                </a:lnTo>
                <a:lnTo>
                  <a:pt x="712" y="460"/>
                </a:lnTo>
                <a:lnTo>
                  <a:pt x="716" y="453"/>
                </a:lnTo>
                <a:lnTo>
                  <a:pt x="719" y="445"/>
                </a:lnTo>
                <a:lnTo>
                  <a:pt x="719" y="436"/>
                </a:lnTo>
                <a:lnTo>
                  <a:pt x="719" y="47"/>
                </a:lnTo>
                <a:lnTo>
                  <a:pt x="719" y="37"/>
                </a:lnTo>
                <a:lnTo>
                  <a:pt x="716" y="27"/>
                </a:lnTo>
                <a:lnTo>
                  <a:pt x="713" y="19"/>
                </a:lnTo>
                <a:lnTo>
                  <a:pt x="708" y="12"/>
                </a:lnTo>
                <a:lnTo>
                  <a:pt x="702" y="7"/>
                </a:lnTo>
                <a:lnTo>
                  <a:pt x="695" y="2"/>
                </a:lnTo>
                <a:lnTo>
                  <a:pt x="687" y="0"/>
                </a:lnTo>
                <a:lnTo>
                  <a:pt x="677" y="0"/>
                </a:lnTo>
                <a:close/>
              </a:path>
            </a:pathLst>
          </a:custGeom>
          <a:solidFill>
            <a:srgbClr val="3C3E6C"/>
          </a:solidFill>
          <a:ln w="9525">
            <a:noFill/>
          </a:ln>
        </p:spPr>
        <p:txBody>
          <a:bodyPr/>
          <a:p>
            <a:endParaRPr lang="en-US"/>
          </a:p>
        </p:txBody>
      </p:sp>
      <p:sp>
        <p:nvSpPr>
          <p:cNvPr id="86" name="Freeform 11"/>
          <p:cNvSpPr/>
          <p:nvPr/>
        </p:nvSpPr>
        <p:spPr>
          <a:xfrm rot="18227332">
            <a:off x="791903" y="868766"/>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87" name="Freeform 11"/>
          <p:cNvSpPr/>
          <p:nvPr/>
        </p:nvSpPr>
        <p:spPr>
          <a:xfrm rot="20807332">
            <a:off x="1536758" y="315046"/>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88" name="Freeform 11"/>
          <p:cNvSpPr/>
          <p:nvPr/>
        </p:nvSpPr>
        <p:spPr>
          <a:xfrm rot="2147332">
            <a:off x="2512753" y="452841"/>
            <a:ext cx="441945" cy="280635"/>
          </a:xfrm>
          <a:custGeom>
            <a:avLst/>
            <a:gdLst/>
            <a:ahLst/>
            <a:cxnLst/>
            <a:rect l="l" t="t" r="r" b="b"/>
            <a:pathLst>
              <a:path w="441945" h="280635">
                <a:moveTo>
                  <a:pt x="0" y="0"/>
                </a:moveTo>
                <a:lnTo>
                  <a:pt x="441946" y="0"/>
                </a:lnTo>
                <a:lnTo>
                  <a:pt x="441946" y="280635"/>
                </a:lnTo>
                <a:lnTo>
                  <a:pt x="0" y="28063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4" name="Oval 3"/>
          <p:cNvSpPr/>
          <p:nvPr/>
        </p:nvSpPr>
        <p:spPr>
          <a:xfrm>
            <a:off x="1115695" y="92710"/>
            <a:ext cx="511810" cy="504190"/>
          </a:xfrm>
          <a:prstGeom prst="ellipse">
            <a:avLst/>
          </a:prstGeom>
          <a:solidFill>
            <a:schemeClr val="accent1">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Picture 34"/>
          <p:cNvPicPr/>
          <p:nvPr/>
        </p:nvPicPr>
        <p:blipFill>
          <a:blip r:embed="rId3">
            <a:alphaModFix amt="5000"/>
          </a:blip>
          <a:stretch>
            <a:fillRect/>
          </a:stretch>
        </p:blipFill>
        <p:spPr>
          <a:xfrm>
            <a:off x="-125095" y="34290"/>
            <a:ext cx="9387205" cy="502285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图片 2"/>
          <p:cNvPicPr>
            <a:picLocks noChangeAspect="1"/>
          </p:cNvPicPr>
          <p:nvPr/>
        </p:nvPicPr>
        <p:blipFill rotWithShape="1">
          <a:blip r:embed="rId22" cstate="print">
            <a:alphaModFix amt="24000"/>
            <a:extLst>
              <a:ext uri="{28A0092B-C50C-407E-A947-70E740481C1C}">
                <a14:useLocalDpi xmlns:a14="http://schemas.microsoft.com/office/drawing/2010/main" val="0"/>
              </a:ext>
            </a:extLst>
          </a:blip>
          <a:srcRect l="49956"/>
          <a:stretch>
            <a:fillRect/>
          </a:stretch>
        </p:blipFill>
        <p:spPr>
          <a:xfrm rot="5400000" flipV="1">
            <a:off x="1205230" y="-1943100"/>
            <a:ext cx="6453505" cy="9434195"/>
          </a:xfrm>
          <a:prstGeom prst="rect">
            <a:avLst/>
          </a:prstGeom>
        </p:spPr>
      </p:pic>
      <p:sp>
        <p:nvSpPr>
          <p:cNvPr id="12" name="文本框 3"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rot="2706841" flipH="1">
            <a:off x="-425450" y="2999740"/>
            <a:ext cx="5515610" cy="583565"/>
          </a:xfrm>
          <a:prstGeom prst="rect">
            <a:avLst/>
          </a:prstGeom>
          <a:noFill/>
        </p:spPr>
        <p:txBody>
          <a:bodyPr wrap="square" rtlCol="0">
            <a:spAutoFit/>
          </a:bodyPr>
          <a:p>
            <a:r>
              <a:rPr lang="en-US" altLang="zh-CN" sz="3200" b="1" dirty="0" smtClean="0">
                <a:solidFill>
                  <a:srgbClr val="227C9D"/>
                </a:solidFill>
                <a:latin typeface="Times New Roman" panose="02020603050405020304" charset="0"/>
                <a:ea typeface="Calibri" panose="020F0502020204030204" charset="0"/>
                <a:cs typeface="Times New Roman" panose="02020603050405020304" charset="0"/>
              </a:rPr>
              <a:t>V. </a:t>
            </a:r>
            <a:r>
              <a:rPr lang="en-US" altLang="en-US" sz="3200" b="1" dirty="0">
                <a:solidFill>
                  <a:srgbClr val="227C9D"/>
                </a:solidFill>
                <a:latin typeface="Times New Roman" panose="02020603050405020304" charset="0"/>
                <a:ea typeface="Calibri" panose="020F0502020204030204" charset="0"/>
                <a:cs typeface="Times New Roman" panose="02020603050405020304" charset="0"/>
              </a:rPr>
              <a:t>Trực quan hóa dữ liệu</a:t>
            </a:r>
            <a:endParaRPr lang="en-US" altLang="en-US" sz="3200" b="1" dirty="0">
              <a:solidFill>
                <a:srgbClr val="227C9D"/>
              </a:solidFill>
              <a:latin typeface="Times New Roman" panose="02020603050405020304" charset="0"/>
              <a:ea typeface="Calibri" panose="020F0502020204030204" charset="0"/>
              <a:cs typeface="Times New Roman" panose="02020603050405020304" charset="0"/>
            </a:endParaRPr>
          </a:p>
        </p:txBody>
      </p:sp>
      <p:sp>
        <p:nvSpPr>
          <p:cNvPr id="161" name="Freeform 10"/>
          <p:cNvSpPr/>
          <p:nvPr/>
        </p:nvSpPr>
        <p:spPr bwMode="auto">
          <a:xfrm rot="16200000">
            <a:off x="3858895" y="1481455"/>
            <a:ext cx="976630" cy="2016760"/>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rgbClr val="171829"/>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4A66AC"/>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164" name="Freeform 172"/>
          <p:cNvSpPr/>
          <p:nvPr/>
        </p:nvSpPr>
        <p:spPr bwMode="auto">
          <a:xfrm rot="5400000" flipV="1">
            <a:off x="2301240" y="58420"/>
            <a:ext cx="934085" cy="2010410"/>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rgbClr val="3C3E6C"/>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32" name="Text Box 31"/>
          <p:cNvSpPr txBox="1"/>
          <p:nvPr/>
        </p:nvSpPr>
        <p:spPr>
          <a:xfrm>
            <a:off x="1835785" y="193040"/>
            <a:ext cx="2151380" cy="460375"/>
          </a:xfrm>
          <a:prstGeom prst="rect">
            <a:avLst/>
          </a:prstGeom>
        </p:spPr>
        <p:txBody>
          <a:bodyPr wrap="square">
            <a:spAutoFit/>
          </a:bodyPr>
          <a:p>
            <a:pPr indent="0" algn="just"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Chicken bowl</a:t>
            </a:r>
            <a:endParaRPr lang="en-US" altLang="zh-CN" sz="2400" b="0" i="0">
              <a:solidFill>
                <a:srgbClr val="227C9D"/>
              </a:solidFill>
              <a:latin typeface="Times New Roman" panose="02020603050405020304"/>
              <a:ea typeface="Times New Roman" panose="02020603050405020304"/>
            </a:endParaRPr>
          </a:p>
        </p:txBody>
      </p:sp>
      <p:pic>
        <p:nvPicPr>
          <p:cNvPr id="33" name="Picture 32"/>
          <p:cNvPicPr/>
          <p:nvPr/>
        </p:nvPicPr>
        <p:blipFill>
          <a:blip r:embed="rId23"/>
          <a:stretch>
            <a:fillRect/>
          </a:stretch>
        </p:blipFill>
        <p:spPr>
          <a:xfrm>
            <a:off x="3996055" y="193040"/>
            <a:ext cx="4032250" cy="1956435"/>
          </a:xfrm>
          <a:prstGeom prst="rect">
            <a:avLst/>
          </a:prstGeom>
        </p:spPr>
      </p:pic>
      <p:sp>
        <p:nvSpPr>
          <p:cNvPr id="36" name="Text Box 35"/>
          <p:cNvSpPr txBox="1"/>
          <p:nvPr/>
        </p:nvSpPr>
        <p:spPr>
          <a:xfrm>
            <a:off x="3627120" y="2253615"/>
            <a:ext cx="2310765" cy="46037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Chicken Burrito</a:t>
            </a:r>
            <a:endParaRPr lang="en-US" altLang="zh-CN" sz="2400" b="0" i="0">
              <a:solidFill>
                <a:srgbClr val="227C9D"/>
              </a:solidFill>
              <a:latin typeface="Times New Roman" panose="02020603050405020304"/>
              <a:ea typeface="Times New Roman" panose="02020603050405020304"/>
            </a:endParaRPr>
          </a:p>
        </p:txBody>
      </p:sp>
      <p:pic>
        <p:nvPicPr>
          <p:cNvPr id="38" name="Picture 37"/>
          <p:cNvPicPr/>
          <p:nvPr/>
        </p:nvPicPr>
        <p:blipFill>
          <a:blip r:embed="rId24"/>
          <a:stretch>
            <a:fillRect/>
          </a:stretch>
        </p:blipFill>
        <p:spPr>
          <a:xfrm>
            <a:off x="4787900" y="3075305"/>
            <a:ext cx="3908425" cy="19831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3"/>
          <p:cNvPicPr preferRelativeResize="0">
            <a:picLocks noChangeAspect="1"/>
          </p:cNvPicPr>
          <p:nvPr/>
        </p:nvPicPr>
        <p:blipFill>
          <a:blip r:embed="rId1"/>
          <a:stretch>
            <a:fillRect/>
          </a:stretch>
        </p:blipFill>
        <p:spPr>
          <a:xfrm rot="10800000">
            <a:off x="-900430" y="-2787015"/>
            <a:ext cx="6180455" cy="4027805"/>
          </a:xfrm>
          <a:prstGeom prst="rect">
            <a:avLst/>
          </a:prstGeom>
          <a:blipFill rotWithShape="1">
            <a:blip r:embed="rId2">
              <a:alphaModFix amt="20000"/>
            </a:blip>
          </a:blipFill>
          <a:ln w="9525">
            <a:noFill/>
          </a:ln>
        </p:spPr>
      </p:pic>
      <p:pic>
        <p:nvPicPr>
          <p:cNvPr id="13314" name="图片 3"/>
          <p:cNvPicPr preferRelativeResize="0">
            <a:picLocks noChangeAspect="1"/>
          </p:cNvPicPr>
          <p:nvPr/>
        </p:nvPicPr>
        <p:blipFill>
          <a:blip r:embed="rId1"/>
          <a:stretch>
            <a:fillRect/>
          </a:stretch>
        </p:blipFill>
        <p:spPr>
          <a:xfrm>
            <a:off x="3035300" y="3712210"/>
            <a:ext cx="6180455" cy="4027805"/>
          </a:xfrm>
          <a:prstGeom prst="rect">
            <a:avLst/>
          </a:prstGeom>
          <a:blipFill rotWithShape="1">
            <a:blip r:embed="rId2">
              <a:alphaModFix amt="20000"/>
            </a:blip>
          </a:blipFill>
          <a:ln w="9525">
            <a:noFill/>
          </a:ln>
        </p:spPr>
      </p:pic>
      <p:sp>
        <p:nvSpPr>
          <p:cNvPr id="5" name="Freeform: Shape 76"/>
          <p:cNvSpPr/>
          <p:nvPr/>
        </p:nvSpPr>
        <p:spPr>
          <a:xfrm rot="20460000">
            <a:off x="45720" y="-1641733"/>
            <a:ext cx="9566032" cy="2992830"/>
          </a:xfrm>
          <a:custGeom>
            <a:avLst/>
            <a:gdLst>
              <a:gd name="connsiteX0" fmla="*/ 0 w 8317523"/>
              <a:gd name="connsiteY0" fmla="*/ 1248508 h 3592276"/>
              <a:gd name="connsiteX1" fmla="*/ 2250831 w 8317523"/>
              <a:gd name="connsiteY1" fmla="*/ 3569677 h 3592276"/>
              <a:gd name="connsiteX2" fmla="*/ 8317523 w 8317523"/>
              <a:gd name="connsiteY2" fmla="*/ 0 h 3592276"/>
              <a:gd name="connsiteX3" fmla="*/ 8317523 w 8317523"/>
              <a:gd name="connsiteY3" fmla="*/ 0 h 3592276"/>
              <a:gd name="connsiteX0-1" fmla="*/ 0 w 9583615"/>
              <a:gd name="connsiteY0-2" fmla="*/ 316523 h 3570679"/>
              <a:gd name="connsiteX1-3" fmla="*/ 3516923 w 9583615"/>
              <a:gd name="connsiteY1-4" fmla="*/ 3569677 h 3570679"/>
              <a:gd name="connsiteX2-5" fmla="*/ 9583615 w 9583615"/>
              <a:gd name="connsiteY2-6" fmla="*/ 0 h 3570679"/>
              <a:gd name="connsiteX3-7" fmla="*/ 9583615 w 9583615"/>
              <a:gd name="connsiteY3-8" fmla="*/ 0 h 3570679"/>
              <a:gd name="connsiteX0-9" fmla="*/ 0 w 9583615"/>
              <a:gd name="connsiteY0-10" fmla="*/ 316523 h 2393799"/>
              <a:gd name="connsiteX1-11" fmla="*/ 4536831 w 9583615"/>
              <a:gd name="connsiteY1-12" fmla="*/ 2391508 h 2393799"/>
              <a:gd name="connsiteX2-13" fmla="*/ 9583615 w 9583615"/>
              <a:gd name="connsiteY2-14" fmla="*/ 0 h 2393799"/>
              <a:gd name="connsiteX3-15" fmla="*/ 9583615 w 9583615"/>
              <a:gd name="connsiteY3-16" fmla="*/ 0 h 2393799"/>
              <a:gd name="connsiteX0-17" fmla="*/ 0 w 9530862"/>
              <a:gd name="connsiteY0-18" fmla="*/ 0 h 2815295"/>
              <a:gd name="connsiteX1-19" fmla="*/ 4484078 w 9530862"/>
              <a:gd name="connsiteY1-20" fmla="*/ 2813539 h 2815295"/>
              <a:gd name="connsiteX2-21" fmla="*/ 9530862 w 9530862"/>
              <a:gd name="connsiteY2-22" fmla="*/ 422031 h 2815295"/>
              <a:gd name="connsiteX3-23" fmla="*/ 9530862 w 9530862"/>
              <a:gd name="connsiteY3-24" fmla="*/ 422031 h 2815295"/>
              <a:gd name="connsiteX0-25" fmla="*/ 0 w 9601201"/>
              <a:gd name="connsiteY0-26" fmla="*/ 0 h 2850760"/>
              <a:gd name="connsiteX1-27" fmla="*/ 4554417 w 9601201"/>
              <a:gd name="connsiteY1-28" fmla="*/ 2848709 h 2850760"/>
              <a:gd name="connsiteX2-29" fmla="*/ 9601201 w 9601201"/>
              <a:gd name="connsiteY2-30" fmla="*/ 457201 h 2850760"/>
              <a:gd name="connsiteX3-31" fmla="*/ 9601201 w 9601201"/>
              <a:gd name="connsiteY3-32" fmla="*/ 457201 h 2850760"/>
              <a:gd name="connsiteX0-33" fmla="*/ 0 w 9566032"/>
              <a:gd name="connsiteY0-34" fmla="*/ 0 h 2992830"/>
              <a:gd name="connsiteX1-35" fmla="*/ 4519248 w 9566032"/>
              <a:gd name="connsiteY1-36" fmla="*/ 2989386 h 2992830"/>
              <a:gd name="connsiteX2-37" fmla="*/ 9566032 w 9566032"/>
              <a:gd name="connsiteY2-38" fmla="*/ 597878 h 2992830"/>
              <a:gd name="connsiteX3-39" fmla="*/ 9566032 w 9566032"/>
              <a:gd name="connsiteY3-40" fmla="*/ 597878 h 2992830"/>
            </a:gdLst>
            <a:ahLst/>
            <a:cxnLst>
              <a:cxn ang="0">
                <a:pos x="connsiteX0-1" y="connsiteY0-2"/>
              </a:cxn>
              <a:cxn ang="0">
                <a:pos x="connsiteX1-3" y="connsiteY1-4"/>
              </a:cxn>
              <a:cxn ang="0">
                <a:pos x="connsiteX2-5" y="connsiteY2-6"/>
              </a:cxn>
              <a:cxn ang="0">
                <a:pos x="connsiteX3-7" y="connsiteY3-8"/>
              </a:cxn>
            </a:cxnLst>
            <a:rect l="l" t="t" r="r" b="b"/>
            <a:pathLst>
              <a:path w="9566032" h="2992830">
                <a:moveTo>
                  <a:pt x="0" y="0"/>
                </a:moveTo>
                <a:cubicBezTo>
                  <a:pt x="432288" y="1264627"/>
                  <a:pt x="2924909" y="2889740"/>
                  <a:pt x="4519248" y="2989386"/>
                </a:cubicBezTo>
                <a:cubicBezTo>
                  <a:pt x="6113587" y="3089032"/>
                  <a:pt x="8724901" y="996463"/>
                  <a:pt x="9566032" y="597878"/>
                </a:cubicBezTo>
                <a:lnTo>
                  <a:pt x="9566032" y="597878"/>
                </a:lnTo>
              </a:path>
            </a:pathLst>
          </a:custGeom>
          <a:noFill/>
          <a:ln w="19050">
            <a:solidFill>
              <a:schemeClr val="bg1">
                <a:lumMod val="75000"/>
                <a:alpha val="3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Calibri" panose="020F0502020204030204" charset="0"/>
              <a:cs typeface="Calibri" panose="020F0502020204030204" charset="0"/>
            </a:endParaRPr>
          </a:p>
        </p:txBody>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4"/>
          <p:cNvGrpSpPr/>
          <p:nvPr/>
        </p:nvGrpSpPr>
        <p:grpSpPr>
          <a:xfrm rot="4229437">
            <a:off x="2280096" y="-3055282"/>
            <a:ext cx="6844095" cy="5932122"/>
            <a:chOff x="2312622" y="0"/>
            <a:chExt cx="9125460" cy="7909495"/>
          </a:xfrm>
        </p:grpSpPr>
        <p:sp>
          <p:nvSpPr>
            <p:cNvPr id="30"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31"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5017801" y="-436639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47" name="Oval 84"/>
          <p:cNvSpPr/>
          <p:nvPr/>
        </p:nvSpPr>
        <p:spPr>
          <a:xfrm>
            <a:off x="272415" y="1529080"/>
            <a:ext cx="3082290" cy="969645"/>
          </a:xfrm>
          <a:prstGeom prst="ellipse">
            <a:avLst/>
          </a:prstGeom>
          <a:solidFill>
            <a:srgbClr val="5CBFB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Calibri" panose="020F0502020204030204" charset="0"/>
              <a:cs typeface="Calibri" panose="020F0502020204030204" charset="0"/>
            </a:endParaRPr>
          </a:p>
        </p:txBody>
      </p:sp>
      <p:sp>
        <p:nvSpPr>
          <p:cNvPr id="12" name="Text Box 11"/>
          <p:cNvSpPr txBox="1"/>
          <p:nvPr/>
        </p:nvSpPr>
        <p:spPr>
          <a:xfrm>
            <a:off x="251460" y="1769745"/>
            <a:ext cx="3637915" cy="521970"/>
          </a:xfrm>
          <a:prstGeom prst="rect">
            <a:avLst/>
          </a:prstGeom>
        </p:spPr>
        <p:txBody>
          <a:bodyPr wrap="square">
            <a:spAutoFit/>
          </a:bodyPr>
          <a:p>
            <a:pPr fontAlgn="base"/>
            <a:r>
              <a:rPr lang="en-US" altLang="en-US" sz="2800" b="0" i="0">
                <a:solidFill>
                  <a:srgbClr val="227C9D"/>
                </a:solidFill>
                <a:latin typeface="Times New Roman" panose="02020603050405020304"/>
                <a:ea typeface="Times New Roman" panose="02020603050405020304"/>
              </a:rPr>
              <a:t>Chips &amp; Guacamole</a:t>
            </a:r>
            <a:endParaRPr lang="en-US" altLang="en-US" sz="2800" b="0" i="0">
              <a:solidFill>
                <a:srgbClr val="227C9D"/>
              </a:solidFill>
              <a:latin typeface="Times New Roman" panose="02020603050405020304"/>
              <a:ea typeface="Times New Roman" panose="02020603050405020304"/>
            </a:endParaRPr>
          </a:p>
        </p:txBody>
      </p:sp>
      <p:pic>
        <p:nvPicPr>
          <p:cNvPr id="32" name="Picture 31"/>
          <p:cNvPicPr/>
          <p:nvPr/>
        </p:nvPicPr>
        <p:blipFill>
          <a:blip r:embed="rId23"/>
          <a:stretch>
            <a:fillRect/>
          </a:stretch>
        </p:blipFill>
        <p:spPr>
          <a:xfrm>
            <a:off x="107156" y="2679542"/>
            <a:ext cx="4587557" cy="2377757"/>
          </a:xfrm>
          <a:prstGeom prst="rect">
            <a:avLst/>
          </a:prstGeom>
        </p:spPr>
      </p:pic>
      <p:sp>
        <p:nvSpPr>
          <p:cNvPr id="39" name="Oval 84"/>
          <p:cNvSpPr/>
          <p:nvPr/>
        </p:nvSpPr>
        <p:spPr>
          <a:xfrm>
            <a:off x="5355590" y="2643505"/>
            <a:ext cx="3082290" cy="969645"/>
          </a:xfrm>
          <a:prstGeom prst="ellipse">
            <a:avLst/>
          </a:prstGeom>
          <a:solidFill>
            <a:srgbClr val="5CBFBC">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Calibri" panose="020F0502020204030204" charset="0"/>
              <a:cs typeface="Calibri" panose="020F0502020204030204" charset="0"/>
            </a:endParaRPr>
          </a:p>
        </p:txBody>
      </p:sp>
      <p:sp>
        <p:nvSpPr>
          <p:cNvPr id="41" name="Text Box 40"/>
          <p:cNvSpPr txBox="1"/>
          <p:nvPr/>
        </p:nvSpPr>
        <p:spPr>
          <a:xfrm>
            <a:off x="5880100" y="2884170"/>
            <a:ext cx="2213610" cy="521970"/>
          </a:xfrm>
          <a:prstGeom prst="rect">
            <a:avLst/>
          </a:prstGeom>
        </p:spPr>
        <p:txBody>
          <a:bodyPr wrap="square">
            <a:spAutoFit/>
          </a:bodyPr>
          <a:p>
            <a:pPr fontAlgn="base"/>
            <a:r>
              <a:rPr lang="en-US" altLang="en-US" sz="2800" b="0" i="0">
                <a:solidFill>
                  <a:srgbClr val="227C9D"/>
                </a:solidFill>
                <a:latin typeface="Times New Roman" panose="02020603050405020304"/>
                <a:ea typeface="Times New Roman" panose="02020603050405020304"/>
              </a:rPr>
              <a:t>Steak Burrito</a:t>
            </a:r>
            <a:endParaRPr lang="en-US" altLang="en-US" sz="2800" b="0" i="0">
              <a:solidFill>
                <a:srgbClr val="227C9D"/>
              </a:solidFill>
              <a:latin typeface="Times New Roman" panose="02020603050405020304"/>
              <a:ea typeface="Times New Roman" panose="02020603050405020304"/>
            </a:endParaRPr>
          </a:p>
        </p:txBody>
      </p:sp>
      <p:pic>
        <p:nvPicPr>
          <p:cNvPr id="44" name="Picture 43"/>
          <p:cNvPicPr/>
          <p:nvPr/>
        </p:nvPicPr>
        <p:blipFill>
          <a:blip r:embed="rId24"/>
          <a:stretch>
            <a:fillRect/>
          </a:stretch>
        </p:blipFill>
        <p:spPr>
          <a:xfrm>
            <a:off x="4355941" y="121127"/>
            <a:ext cx="4587557" cy="2377757"/>
          </a:xfrm>
          <a:prstGeom prst="rect">
            <a:avLst/>
          </a:prstGeom>
        </p:spPr>
      </p:pic>
      <p:sp>
        <p:nvSpPr>
          <p:cNvPr id="53" name="Curved Right Arrow 52"/>
          <p:cNvSpPr/>
          <p:nvPr/>
        </p:nvSpPr>
        <p:spPr>
          <a:xfrm>
            <a:off x="5220335" y="2499360"/>
            <a:ext cx="575945" cy="631825"/>
          </a:xfrm>
          <a:prstGeom prst="curvedRightArrow">
            <a:avLst/>
          </a:prstGeom>
          <a:blipFill rotWithShape="1">
            <a:blip r:embed="rId2">
              <a:alphaModFix amt="71000"/>
            </a:blip>
            <a:tile tx="635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54" name="Curved Right Arrow 53"/>
          <p:cNvSpPr/>
          <p:nvPr/>
        </p:nvSpPr>
        <p:spPr>
          <a:xfrm rot="19740000" flipH="1">
            <a:off x="3415665" y="1689100"/>
            <a:ext cx="603885" cy="878840"/>
          </a:xfrm>
          <a:prstGeom prst="curvedRightArrow">
            <a:avLst/>
          </a:prstGeom>
          <a:blipFill rotWithShape="1">
            <a:blip r:embed="rId2">
              <a:alphaModFix amt="71000"/>
            </a:blip>
            <a:tile tx="6350" ty="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994" y="127775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Round Diagonal Corner Rectangle 2"/>
          <p:cNvSpPr/>
          <p:nvPr/>
        </p:nvSpPr>
        <p:spPr>
          <a:xfrm>
            <a:off x="251460" y="555625"/>
            <a:ext cx="2649855" cy="789305"/>
          </a:xfrm>
          <a:prstGeom prst="round2DiagRect">
            <a:avLst/>
          </a:prstGeom>
          <a:solidFill>
            <a:srgbClr val="FFF5F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Text Box 35"/>
          <p:cNvSpPr txBox="1"/>
          <p:nvPr/>
        </p:nvSpPr>
        <p:spPr>
          <a:xfrm>
            <a:off x="395605" y="699770"/>
            <a:ext cx="2753995" cy="645160"/>
          </a:xfrm>
          <a:prstGeom prst="rect">
            <a:avLst/>
          </a:prstGeom>
          <a:noFill/>
        </p:spPr>
        <p:txBody>
          <a:bodyPr wrap="square" rtlCol="0">
            <a:spAutoFit/>
          </a:bodyPr>
          <a:p>
            <a:r>
              <a:rPr lang="en-US" sz="3600">
                <a:solidFill>
                  <a:srgbClr val="227C9D"/>
                </a:solidFill>
                <a:latin typeface="Times New Roman" panose="02020603050405020304" charset="0"/>
                <a:cs typeface="Times New Roman" panose="02020603050405020304" charset="0"/>
              </a:rPr>
              <a:t>1. Mục đích</a:t>
            </a:r>
            <a:endParaRPr lang="en-US" sz="3600">
              <a:solidFill>
                <a:srgbClr val="227C9D"/>
              </a:solidFill>
              <a:latin typeface="Times New Roman" panose="02020603050405020304" charset="0"/>
              <a:cs typeface="Times New Roman" panose="02020603050405020304" charset="0"/>
            </a:endParaRPr>
          </a:p>
        </p:txBody>
      </p:sp>
      <p:grpSp>
        <p:nvGrpSpPr>
          <p:cNvPr id="5" name="Group 23"/>
          <p:cNvGrpSpPr/>
          <p:nvPr/>
        </p:nvGrpSpPr>
        <p:grpSpPr>
          <a:xfrm rot="4229437">
            <a:off x="-2590415" y="2141085"/>
            <a:ext cx="5147137" cy="5230130"/>
            <a:chOff x="0" y="0"/>
            <a:chExt cx="11438082" cy="11622510"/>
          </a:xfrm>
        </p:grpSpPr>
        <p:sp>
          <p:nvSpPr>
            <p:cNvPr id="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8"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grpSp>
      <p:sp>
        <p:nvSpPr>
          <p:cNvPr id="10" name="Freeform 21"/>
          <p:cNvSpPr/>
          <p:nvPr/>
        </p:nvSpPr>
        <p:spPr>
          <a:xfrm rot="4229437">
            <a:off x="7254529" y="-1255810"/>
            <a:ext cx="2846856" cy="2846856"/>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0" name="Freeform 25"/>
          <p:cNvSpPr/>
          <p:nvPr/>
        </p:nvSpPr>
        <p:spPr>
          <a:xfrm rot="16200000">
            <a:off x="7557897" y="26758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46" name="Group 45"/>
          <p:cNvGrpSpPr/>
          <p:nvPr/>
        </p:nvGrpSpPr>
        <p:grpSpPr>
          <a:xfrm>
            <a:off x="5520690" y="-2270125"/>
            <a:ext cx="5229860" cy="5147310"/>
            <a:chOff x="8694" y="-3575"/>
            <a:chExt cx="8236" cy="8106"/>
          </a:xfrm>
        </p:grpSpPr>
        <p:grpSp>
          <p:nvGrpSpPr>
            <p:cNvPr id="19" name="Group 19"/>
            <p:cNvGrpSpPr/>
            <p:nvPr/>
          </p:nvGrpSpPr>
          <p:grpSpPr>
            <a:xfrm rot="4229437">
              <a:off x="8759" y="-3640"/>
              <a:ext cx="8106" cy="8236"/>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22"/>
            <p:cNvSpPr/>
            <p:nvPr/>
          </p:nvSpPr>
          <p:spPr>
            <a:xfrm rot="16200000">
              <a:off x="12756" y="-432"/>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8" name="Freeform 23"/>
            <p:cNvSpPr/>
            <p:nvPr/>
          </p:nvSpPr>
          <p:spPr>
            <a:xfrm rot="16200000">
              <a:off x="13609" y="-432"/>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Freeform 24"/>
            <p:cNvSpPr/>
            <p:nvPr/>
          </p:nvSpPr>
          <p:spPr>
            <a:xfrm flipH="1" flipV="1">
              <a:off x="14462" y="-432"/>
              <a:ext cx="853" cy="853"/>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1" name="Freeform 26"/>
            <p:cNvSpPr/>
            <p:nvPr/>
          </p:nvSpPr>
          <p:spPr>
            <a:xfrm rot="16200000">
              <a:off x="12756" y="421"/>
              <a:ext cx="853" cy="853"/>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sp>
        <p:nvSpPr>
          <p:cNvPr id="42" name="Freeform 27"/>
          <p:cNvSpPr/>
          <p:nvPr/>
        </p:nvSpPr>
        <p:spPr>
          <a:xfrm>
            <a:off x="8641705" y="80948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3" name="Freeform 28"/>
          <p:cNvSpPr/>
          <p:nvPr/>
        </p:nvSpPr>
        <p:spPr>
          <a:xfrm rot="5400000">
            <a:off x="9183610" y="26758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4" name="Freeform 29"/>
          <p:cNvSpPr/>
          <p:nvPr/>
        </p:nvSpPr>
        <p:spPr>
          <a:xfrm rot="5400000" flipH="1" flipV="1">
            <a:off x="9183610" y="809489"/>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0"/>
          <p:cNvSpPr/>
          <p:nvPr/>
        </p:nvSpPr>
        <p:spPr>
          <a:xfrm rot="5400000">
            <a:off x="-299402" y="298931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13"/>
          <p:cNvSpPr/>
          <p:nvPr/>
        </p:nvSpPr>
        <p:spPr>
          <a:xfrm rot="5400000">
            <a:off x="-304165" y="408740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14"/>
          <p:cNvSpPr/>
          <p:nvPr/>
        </p:nvSpPr>
        <p:spPr>
          <a:xfrm rot="10800000">
            <a:off x="139949" y="415598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15"/>
          <p:cNvSpPr/>
          <p:nvPr/>
        </p:nvSpPr>
        <p:spPr>
          <a:xfrm rot="5400000">
            <a:off x="237739" y="462199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5" name="Freeform 19"/>
          <p:cNvSpPr/>
          <p:nvPr/>
        </p:nvSpPr>
        <p:spPr>
          <a:xfrm rot="16200000">
            <a:off x="-36729" y="353171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5" name="Text Box 44"/>
          <p:cNvSpPr txBox="1"/>
          <p:nvPr/>
        </p:nvSpPr>
        <p:spPr>
          <a:xfrm>
            <a:off x="777875" y="1707515"/>
            <a:ext cx="8189595" cy="2061210"/>
          </a:xfrm>
          <a:prstGeom prst="rect">
            <a:avLst/>
          </a:prstGeom>
        </p:spPr>
        <p:txBody>
          <a:bodyPr wrap="square">
            <a:spAutoFit/>
          </a:bodyPr>
          <a:p>
            <a:pPr fontAlgn="base">
              <a:spcBef>
                <a:spcPct val="0"/>
              </a:spcBef>
              <a:spcAft>
                <a:spcPct val="0"/>
              </a:spcAft>
            </a:pPr>
            <a:r>
              <a:rPr lang="en-US" altLang="zh-CN" sz="3200" i="0">
                <a:solidFill>
                  <a:srgbClr val="227C9D"/>
                </a:solidFill>
                <a:latin typeface="Times New Roman" panose="02020603050405020304"/>
                <a:ea typeface="Times New Roman" panose="02020603050405020304"/>
              </a:rPr>
              <a:t>Việc giữ chân khách hàng hiện tại và tối đa hóa giá trị trọn đời của họ là điều tối </a:t>
            </a:r>
            <a:r>
              <a:rPr lang="en-US" altLang="zh-CN" sz="3200" i="0">
                <a:solidFill>
                  <a:srgbClr val="227C9D"/>
                </a:solidFill>
                <a:latin typeface="Times New Roman" panose="02020603050405020304"/>
                <a:ea typeface="Times New Roman" panose="02020603050405020304"/>
              </a:rPr>
              <a:t>quan trọng. </a:t>
            </a:r>
            <a:br>
              <a:rPr lang="en-US" altLang="zh-CN" sz="3200" i="0">
                <a:solidFill>
                  <a:srgbClr val="227C9D"/>
                </a:solidFill>
                <a:latin typeface="Times New Roman" panose="02020603050405020304"/>
                <a:ea typeface="Times New Roman" panose="02020603050405020304"/>
              </a:rPr>
            </a:br>
            <a:r>
              <a:rPr lang="en-US" altLang="zh-CN" sz="3200" i="0">
                <a:solidFill>
                  <a:srgbClr val="227C9D"/>
                </a:solidFill>
                <a:latin typeface="Times New Roman" panose="02020603050405020304"/>
                <a:ea typeface="Times New Roman" panose="02020603050405020304"/>
              </a:rPr>
              <a:t>Bán chéo </a:t>
            </a:r>
            <a:r>
              <a:rPr lang="en-US" altLang="zh-CN" sz="3200" i="0">
                <a:solidFill>
                  <a:srgbClr val="227C9D"/>
                </a:solidFill>
                <a:latin typeface="Times New Roman" panose="02020603050405020304"/>
                <a:ea typeface="Times New Roman" panose="02020603050405020304"/>
              </a:rPr>
              <a:t>(Cross-selling) mang lại lợi ích kép cho cả doanh nghiệp và khách hàng. </a:t>
            </a:r>
            <a:endParaRPr lang="en-US" altLang="zh-CN" sz="3200" i="0">
              <a:solidFill>
                <a:srgbClr val="227C9D"/>
              </a:solidFill>
              <a:latin typeface="Times New Roman" panose="02020603050405020304"/>
              <a:ea typeface="Times New Roman" panose="02020603050405020304"/>
            </a:endParaRPr>
          </a:p>
        </p:txBody>
      </p:sp>
      <p:grpSp>
        <p:nvGrpSpPr>
          <p:cNvPr id="4" name="Group 23"/>
          <p:cNvGrpSpPr/>
          <p:nvPr/>
        </p:nvGrpSpPr>
        <p:grpSpPr>
          <a:xfrm rot="4229437">
            <a:off x="1587885" y="-420505"/>
            <a:ext cx="5147137" cy="5230130"/>
            <a:chOff x="0" y="0"/>
            <a:chExt cx="11438082" cy="11622510"/>
          </a:xfrm>
        </p:grpSpPr>
        <p:sp>
          <p:nvSpPr>
            <p:cNvPr id="12"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3"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1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grpSp>
      <p:grpSp>
        <p:nvGrpSpPr>
          <p:cNvPr id="15" name="Group 23"/>
          <p:cNvGrpSpPr/>
          <p:nvPr/>
        </p:nvGrpSpPr>
        <p:grpSpPr>
          <a:xfrm rot="20429437">
            <a:off x="6023360" y="676775"/>
            <a:ext cx="5147137" cy="5230130"/>
            <a:chOff x="0" y="0"/>
            <a:chExt cx="11438082" cy="11622510"/>
          </a:xfrm>
        </p:grpSpPr>
        <p:sp>
          <p:nvSpPr>
            <p:cNvPr id="1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0"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3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grpSp>
      <p:sp>
        <p:nvSpPr>
          <p:cNvPr id="47" name="Freeform 18"/>
          <p:cNvSpPr/>
          <p:nvPr/>
        </p:nvSpPr>
        <p:spPr>
          <a:xfrm>
            <a:off x="2051967" y="31578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5" name="Freeform 7"/>
          <p:cNvSpPr>
            <a:spLocks noEditPoints="1"/>
          </p:cNvSpPr>
          <p:nvPr/>
        </p:nvSpPr>
        <p:spPr bwMode="auto">
          <a:xfrm>
            <a:off x="581025" y="195580"/>
            <a:ext cx="2602865" cy="1457325"/>
          </a:xfrm>
          <a:custGeom>
            <a:avLst/>
            <a:gdLst>
              <a:gd name="T0" fmla="*/ 806 w 806"/>
              <a:gd name="T1" fmla="*/ 401 h 806"/>
              <a:gd name="T2" fmla="*/ 733 w 806"/>
              <a:gd name="T3" fmla="*/ 336 h 806"/>
              <a:gd name="T4" fmla="*/ 776 w 806"/>
              <a:gd name="T5" fmla="*/ 248 h 806"/>
              <a:gd name="T6" fmla="*/ 684 w 806"/>
              <a:gd name="T7" fmla="*/ 217 h 806"/>
              <a:gd name="T8" fmla="*/ 687 w 806"/>
              <a:gd name="T9" fmla="*/ 116 h 806"/>
              <a:gd name="T10" fmla="*/ 590 w 806"/>
              <a:gd name="T11" fmla="*/ 122 h 806"/>
              <a:gd name="T12" fmla="*/ 558 w 806"/>
              <a:gd name="T13" fmla="*/ 30 h 806"/>
              <a:gd name="T14" fmla="*/ 470 w 806"/>
              <a:gd name="T15" fmla="*/ 73 h 806"/>
              <a:gd name="T16" fmla="*/ 401 w 806"/>
              <a:gd name="T17" fmla="*/ 0 h 806"/>
              <a:gd name="T18" fmla="*/ 337 w 806"/>
              <a:gd name="T19" fmla="*/ 73 h 806"/>
              <a:gd name="T20" fmla="*/ 249 w 806"/>
              <a:gd name="T21" fmla="*/ 30 h 806"/>
              <a:gd name="T22" fmla="*/ 217 w 806"/>
              <a:gd name="T23" fmla="*/ 122 h 806"/>
              <a:gd name="T24" fmla="*/ 116 w 806"/>
              <a:gd name="T25" fmla="*/ 120 h 806"/>
              <a:gd name="T26" fmla="*/ 123 w 806"/>
              <a:gd name="T27" fmla="*/ 216 h 806"/>
              <a:gd name="T28" fmla="*/ 31 w 806"/>
              <a:gd name="T29" fmla="*/ 248 h 806"/>
              <a:gd name="T30" fmla="*/ 73 w 806"/>
              <a:gd name="T31" fmla="*/ 336 h 806"/>
              <a:gd name="T32" fmla="*/ 0 w 806"/>
              <a:gd name="T33" fmla="*/ 405 h 806"/>
              <a:gd name="T34" fmla="*/ 73 w 806"/>
              <a:gd name="T35" fmla="*/ 469 h 806"/>
              <a:gd name="T36" fmla="*/ 30 w 806"/>
              <a:gd name="T37" fmla="*/ 557 h 806"/>
              <a:gd name="T38" fmla="*/ 122 w 806"/>
              <a:gd name="T39" fmla="*/ 589 h 806"/>
              <a:gd name="T40" fmla="*/ 120 w 806"/>
              <a:gd name="T41" fmla="*/ 690 h 806"/>
              <a:gd name="T42" fmla="*/ 217 w 806"/>
              <a:gd name="T43" fmla="*/ 684 h 806"/>
              <a:gd name="T44" fmla="*/ 249 w 806"/>
              <a:gd name="T45" fmla="*/ 775 h 806"/>
              <a:gd name="T46" fmla="*/ 336 w 806"/>
              <a:gd name="T47" fmla="*/ 733 h 806"/>
              <a:gd name="T48" fmla="*/ 406 w 806"/>
              <a:gd name="T49" fmla="*/ 806 h 806"/>
              <a:gd name="T50" fmla="*/ 470 w 806"/>
              <a:gd name="T51" fmla="*/ 733 h 806"/>
              <a:gd name="T52" fmla="*/ 558 w 806"/>
              <a:gd name="T53" fmla="*/ 776 h 806"/>
              <a:gd name="T54" fmla="*/ 589 w 806"/>
              <a:gd name="T55" fmla="*/ 684 h 806"/>
              <a:gd name="T56" fmla="*/ 690 w 806"/>
              <a:gd name="T57" fmla="*/ 686 h 806"/>
              <a:gd name="T58" fmla="*/ 684 w 806"/>
              <a:gd name="T59" fmla="*/ 589 h 806"/>
              <a:gd name="T60" fmla="*/ 776 w 806"/>
              <a:gd name="T61" fmla="*/ 557 h 806"/>
              <a:gd name="T62" fmla="*/ 733 w 806"/>
              <a:gd name="T63" fmla="*/ 470 h 806"/>
              <a:gd name="T64" fmla="*/ 170 w 806"/>
              <a:gd name="T65" fmla="*/ 517 h 806"/>
              <a:gd name="T66" fmla="*/ 636 w 806"/>
              <a:gd name="T67" fmla="*/ 289 h 806"/>
              <a:gd name="T68" fmla="*/ 170 w 806"/>
              <a:gd name="T69" fmla="*/ 517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6" h="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5CBFBC"/>
          </a:solidFill>
          <a:ln>
            <a:noFill/>
          </a:ln>
        </p:spPr>
        <p:txBody>
          <a:bodyPr vert="horz" wrap="square" lIns="45720" tIns="22860" rIns="45720" bIns="22860" numCol="1" anchor="t" anchorCtr="0" compatLnSpc="1"/>
          <a:p>
            <a:endParaRPr lang="th-TH" sz="900">
              <a:ea typeface="Calibri" panose="020F0502020204030204" charset="0"/>
            </a:endParaRPr>
          </a:p>
        </p:txBody>
      </p:sp>
      <p:sp>
        <p:nvSpPr>
          <p:cNvPr id="12" name="Text Box 11"/>
          <p:cNvSpPr txBox="1"/>
          <p:nvPr/>
        </p:nvSpPr>
        <p:spPr>
          <a:xfrm>
            <a:off x="1085215" y="676275"/>
            <a:ext cx="2078355" cy="460375"/>
          </a:xfrm>
          <a:prstGeom prst="rect">
            <a:avLst/>
          </a:prstGeom>
        </p:spPr>
        <p:txBody>
          <a:bodyPr wrap="square">
            <a:spAutoFit/>
          </a:bodyPr>
          <a:p>
            <a:pPr fontAlgn="base"/>
            <a:r>
              <a:rPr lang="en-US" altLang="zh-CN" sz="2400" b="0" i="0">
                <a:solidFill>
                  <a:srgbClr val="227C9D"/>
                </a:solidFill>
                <a:latin typeface="Times New Roman" panose="02020603050405020304"/>
                <a:ea typeface="Times New Roman" panose="02020603050405020304"/>
              </a:rPr>
              <a:t>Steak Bowl</a:t>
            </a:r>
            <a:endParaRPr lang="en-US" altLang="zh-CN" sz="2400" b="0" i="0">
              <a:solidFill>
                <a:srgbClr val="227C9D"/>
              </a:solidFill>
              <a:latin typeface="Times New Roman" panose="02020603050405020304"/>
              <a:ea typeface="Times New Roman" panose="02020603050405020304"/>
            </a:endParaRPr>
          </a:p>
        </p:txBody>
      </p:sp>
      <p:pic>
        <p:nvPicPr>
          <p:cNvPr id="32" name="Picture 31"/>
          <p:cNvPicPr/>
          <p:nvPr/>
        </p:nvPicPr>
        <p:blipFill>
          <a:blip r:embed="rId21"/>
          <a:stretch>
            <a:fillRect/>
          </a:stretch>
        </p:blipFill>
        <p:spPr>
          <a:xfrm>
            <a:off x="3947001" y="72232"/>
            <a:ext cx="4587557" cy="2377757"/>
          </a:xfrm>
          <a:prstGeom prst="rect">
            <a:avLst/>
          </a:prstGeom>
        </p:spPr>
      </p:pic>
      <p:grpSp>
        <p:nvGrpSpPr>
          <p:cNvPr id="33" name="组合 16"/>
          <p:cNvGrpSpPr/>
          <p:nvPr/>
        </p:nvGrpSpPr>
        <p:grpSpPr>
          <a:xfrm rot="18960000">
            <a:off x="3382010" y="361315"/>
            <a:ext cx="366395" cy="659765"/>
            <a:chOff x="4249086" y="2401371"/>
            <a:chExt cx="912262" cy="1274943"/>
          </a:xfrm>
          <a:blipFill rotWithShape="1">
            <a:blip r:embed="rId22"/>
            <a:tile ty="6350"/>
          </a:blipFill>
        </p:grpSpPr>
        <p:sp>
          <p:nvSpPr>
            <p:cNvPr id="36" name="Закругленный прямоугольник"/>
            <p:cNvSpPr/>
            <p:nvPr/>
          </p:nvSpPr>
          <p:spPr>
            <a:xfrm rot="2700000">
              <a:off x="3961870" y="2897254"/>
              <a:ext cx="1274943" cy="283177"/>
            </a:xfrm>
            <a:prstGeom prst="roundRect">
              <a:avLst>
                <a:gd name="adj" fmla="val 50000"/>
              </a:avLst>
            </a:prstGeom>
            <a:grpFill/>
            <a:ln w="12700">
              <a:noFill/>
              <a:miter lim="400000"/>
            </a:ln>
          </p:spPr>
          <p:txBody>
            <a:bodyPr lIns="0" tIns="0" rIns="0" bIns="0" anchor="ctr"/>
            <a:p>
              <a:pPr>
                <a:defRPr sz="3200" b="0">
                  <a:solidFill>
                    <a:srgbClr val="FFFFFF"/>
                  </a:solidFill>
                  <a:latin typeface="+mn-lt"/>
                  <a:ea typeface="+mn-ea"/>
                  <a:cs typeface="+mn-cs"/>
                  <a:sym typeface="Helvetica Neue Medium"/>
                </a:defRPr>
              </a:pPr>
              <a:endParaRPr sz="1600">
                <a:ea typeface="Calibri" panose="020F0502020204030204" charset="0"/>
                <a:cs typeface="Calibri" panose="020F0502020204030204" charset="0"/>
                <a:sym typeface="Arial" panose="020B0604020202020204" pitchFamily="34" charset="0"/>
              </a:endParaRPr>
            </a:p>
          </p:txBody>
        </p:sp>
        <p:sp>
          <p:nvSpPr>
            <p:cNvPr id="38" name="Фигура"/>
            <p:cNvSpPr/>
            <p:nvPr/>
          </p:nvSpPr>
          <p:spPr>
            <a:xfrm>
              <a:off x="4878342" y="2686236"/>
              <a:ext cx="283006" cy="912261"/>
            </a:xfrm>
            <a:custGeom>
              <a:avLst/>
              <a:gdLst/>
              <a:ahLst/>
              <a:cxnLst>
                <a:cxn ang="0">
                  <a:pos x="wd2" y="hd2"/>
                </a:cxn>
                <a:cxn ang="5400000">
                  <a:pos x="wd2" y="hd2"/>
                </a:cxn>
                <a:cxn ang="10800000">
                  <a:pos x="wd2" y="hd2"/>
                </a:cxn>
                <a:cxn ang="16200000">
                  <a:pos x="wd2" y="hd2"/>
                </a:cxn>
              </a:cxnLst>
              <a:rect l="0" t="0" r="r" b="b"/>
              <a:pathLst>
                <a:path w="21600" h="21600" extrusionOk="0">
                  <a:moveTo>
                    <a:pt x="0" y="3383"/>
                  </a:moveTo>
                  <a:cubicBezTo>
                    <a:pt x="58" y="2448"/>
                    <a:pt x="1334" y="1560"/>
                    <a:pt x="3538" y="923"/>
                  </a:cubicBezTo>
                  <a:cubicBezTo>
                    <a:pt x="5515" y="351"/>
                    <a:pt x="8097" y="22"/>
                    <a:pt x="10800" y="0"/>
                  </a:cubicBezTo>
                  <a:lnTo>
                    <a:pt x="21600" y="0"/>
                  </a:lnTo>
                  <a:lnTo>
                    <a:pt x="21600" y="21600"/>
                  </a:lnTo>
                  <a:lnTo>
                    <a:pt x="0" y="21600"/>
                  </a:lnTo>
                  <a:lnTo>
                    <a:pt x="0" y="3383"/>
                  </a:lnTo>
                  <a:close/>
                </a:path>
              </a:pathLst>
            </a:custGeom>
            <a:grpFill/>
            <a:ln w="12700">
              <a:noFill/>
              <a:miter lim="400000"/>
            </a:ln>
          </p:spPr>
          <p:txBody>
            <a:bodyPr lIns="0" tIns="0" rIns="0" bIns="0" anchor="ctr"/>
            <a:p>
              <a:pPr>
                <a:defRPr sz="3200" b="0">
                  <a:solidFill>
                    <a:srgbClr val="FFFFFF"/>
                  </a:solidFill>
                  <a:latin typeface="+mn-lt"/>
                  <a:ea typeface="+mn-ea"/>
                  <a:cs typeface="+mn-cs"/>
                  <a:sym typeface="Helvetica Neue Medium"/>
                </a:defRPr>
              </a:pPr>
              <a:endParaRPr sz="1600">
                <a:ea typeface="Calibri" panose="020F0502020204030204" charset="0"/>
                <a:cs typeface="Calibri" panose="020F0502020204030204" charset="0"/>
                <a:sym typeface="Arial" panose="020B0604020202020204" pitchFamily="34" charset="0"/>
              </a:endParaRPr>
            </a:p>
          </p:txBody>
        </p:sp>
        <p:sp>
          <p:nvSpPr>
            <p:cNvPr id="39" name="Фигура"/>
            <p:cNvSpPr/>
            <p:nvPr/>
          </p:nvSpPr>
          <p:spPr>
            <a:xfrm rot="16200000">
              <a:off x="4562996" y="3001474"/>
              <a:ext cx="284442" cy="912261"/>
            </a:xfrm>
            <a:custGeom>
              <a:avLst/>
              <a:gdLst/>
              <a:ahLst/>
              <a:cxnLst>
                <a:cxn ang="0">
                  <a:pos x="wd2" y="hd2"/>
                </a:cxn>
                <a:cxn ang="5400000">
                  <a:pos x="wd2" y="hd2"/>
                </a:cxn>
                <a:cxn ang="10800000">
                  <a:pos x="wd2" y="hd2"/>
                </a:cxn>
                <a:cxn ang="16200000">
                  <a:pos x="wd2" y="hd2"/>
                </a:cxn>
              </a:cxnLst>
              <a:rect l="0" t="0" r="r" b="b"/>
              <a:pathLst>
                <a:path w="21517" h="21600" extrusionOk="0">
                  <a:moveTo>
                    <a:pt x="0" y="0"/>
                  </a:moveTo>
                  <a:lnTo>
                    <a:pt x="10704" y="0"/>
                  </a:lnTo>
                  <a:cubicBezTo>
                    <a:pt x="13577" y="9"/>
                    <a:pt x="16323" y="372"/>
                    <a:pt x="18346" y="1010"/>
                  </a:cubicBezTo>
                  <a:cubicBezTo>
                    <a:pt x="20455" y="1676"/>
                    <a:pt x="21600" y="2584"/>
                    <a:pt x="21512" y="3521"/>
                  </a:cubicBezTo>
                  <a:lnTo>
                    <a:pt x="21408" y="21600"/>
                  </a:lnTo>
                  <a:lnTo>
                    <a:pt x="0" y="21600"/>
                  </a:lnTo>
                  <a:lnTo>
                    <a:pt x="0" y="0"/>
                  </a:lnTo>
                  <a:close/>
                </a:path>
              </a:pathLst>
            </a:custGeom>
            <a:grpFill/>
            <a:ln w="12700">
              <a:noFill/>
              <a:miter lim="400000"/>
            </a:ln>
          </p:spPr>
          <p:txBody>
            <a:bodyPr lIns="0" tIns="0" rIns="0" bIns="0" anchor="ctr"/>
            <a:p>
              <a:pPr>
                <a:defRPr sz="3200" b="0">
                  <a:solidFill>
                    <a:srgbClr val="FFFFFF"/>
                  </a:solidFill>
                  <a:latin typeface="+mn-lt"/>
                  <a:ea typeface="+mn-ea"/>
                  <a:cs typeface="+mn-cs"/>
                  <a:sym typeface="Helvetica Neue Medium"/>
                </a:defRPr>
              </a:pPr>
              <a:endParaRPr sz="1600">
                <a:ea typeface="Calibri" panose="020F0502020204030204" charset="0"/>
                <a:cs typeface="Calibri" panose="020F0502020204030204" charset="0"/>
                <a:sym typeface="Arial" panose="020B0604020202020204" pitchFamily="34" charset="0"/>
              </a:endParaRPr>
            </a:p>
          </p:txBody>
        </p:sp>
      </p:grpSp>
      <p:pic>
        <p:nvPicPr>
          <p:cNvPr id="41" name="Picture 40"/>
          <p:cNvPicPr/>
          <p:nvPr/>
        </p:nvPicPr>
        <p:blipFill>
          <a:blip r:embed="rId23"/>
          <a:stretch>
            <a:fillRect/>
          </a:stretch>
        </p:blipFill>
        <p:spPr>
          <a:xfrm>
            <a:off x="304641" y="2449672"/>
            <a:ext cx="4587557" cy="2339657"/>
          </a:xfrm>
          <a:prstGeom prst="rect">
            <a:avLst/>
          </a:prstGeom>
        </p:spPr>
      </p:pic>
      <p:sp>
        <p:nvSpPr>
          <p:cNvPr id="43" name="Freeform 7"/>
          <p:cNvSpPr>
            <a:spLocks noEditPoints="1"/>
          </p:cNvSpPr>
          <p:nvPr/>
        </p:nvSpPr>
        <p:spPr bwMode="auto">
          <a:xfrm>
            <a:off x="5374005" y="2643505"/>
            <a:ext cx="3653155" cy="1249045"/>
          </a:xfrm>
          <a:custGeom>
            <a:avLst/>
            <a:gdLst>
              <a:gd name="T0" fmla="*/ 806 w 806"/>
              <a:gd name="T1" fmla="*/ 401 h 806"/>
              <a:gd name="T2" fmla="*/ 733 w 806"/>
              <a:gd name="T3" fmla="*/ 336 h 806"/>
              <a:gd name="T4" fmla="*/ 776 w 806"/>
              <a:gd name="T5" fmla="*/ 248 h 806"/>
              <a:gd name="T6" fmla="*/ 684 w 806"/>
              <a:gd name="T7" fmla="*/ 217 h 806"/>
              <a:gd name="T8" fmla="*/ 687 w 806"/>
              <a:gd name="T9" fmla="*/ 116 h 806"/>
              <a:gd name="T10" fmla="*/ 590 w 806"/>
              <a:gd name="T11" fmla="*/ 122 h 806"/>
              <a:gd name="T12" fmla="*/ 558 w 806"/>
              <a:gd name="T13" fmla="*/ 30 h 806"/>
              <a:gd name="T14" fmla="*/ 470 w 806"/>
              <a:gd name="T15" fmla="*/ 73 h 806"/>
              <a:gd name="T16" fmla="*/ 401 w 806"/>
              <a:gd name="T17" fmla="*/ 0 h 806"/>
              <a:gd name="T18" fmla="*/ 337 w 806"/>
              <a:gd name="T19" fmla="*/ 73 h 806"/>
              <a:gd name="T20" fmla="*/ 249 w 806"/>
              <a:gd name="T21" fmla="*/ 30 h 806"/>
              <a:gd name="T22" fmla="*/ 217 w 806"/>
              <a:gd name="T23" fmla="*/ 122 h 806"/>
              <a:gd name="T24" fmla="*/ 116 w 806"/>
              <a:gd name="T25" fmla="*/ 120 h 806"/>
              <a:gd name="T26" fmla="*/ 123 w 806"/>
              <a:gd name="T27" fmla="*/ 216 h 806"/>
              <a:gd name="T28" fmla="*/ 31 w 806"/>
              <a:gd name="T29" fmla="*/ 248 h 806"/>
              <a:gd name="T30" fmla="*/ 73 w 806"/>
              <a:gd name="T31" fmla="*/ 336 h 806"/>
              <a:gd name="T32" fmla="*/ 0 w 806"/>
              <a:gd name="T33" fmla="*/ 405 h 806"/>
              <a:gd name="T34" fmla="*/ 73 w 806"/>
              <a:gd name="T35" fmla="*/ 469 h 806"/>
              <a:gd name="T36" fmla="*/ 30 w 806"/>
              <a:gd name="T37" fmla="*/ 557 h 806"/>
              <a:gd name="T38" fmla="*/ 122 w 806"/>
              <a:gd name="T39" fmla="*/ 589 h 806"/>
              <a:gd name="T40" fmla="*/ 120 w 806"/>
              <a:gd name="T41" fmla="*/ 690 h 806"/>
              <a:gd name="T42" fmla="*/ 217 w 806"/>
              <a:gd name="T43" fmla="*/ 684 h 806"/>
              <a:gd name="T44" fmla="*/ 249 w 806"/>
              <a:gd name="T45" fmla="*/ 775 h 806"/>
              <a:gd name="T46" fmla="*/ 336 w 806"/>
              <a:gd name="T47" fmla="*/ 733 h 806"/>
              <a:gd name="T48" fmla="*/ 406 w 806"/>
              <a:gd name="T49" fmla="*/ 806 h 806"/>
              <a:gd name="T50" fmla="*/ 470 w 806"/>
              <a:gd name="T51" fmla="*/ 733 h 806"/>
              <a:gd name="T52" fmla="*/ 558 w 806"/>
              <a:gd name="T53" fmla="*/ 776 h 806"/>
              <a:gd name="T54" fmla="*/ 589 w 806"/>
              <a:gd name="T55" fmla="*/ 684 h 806"/>
              <a:gd name="T56" fmla="*/ 690 w 806"/>
              <a:gd name="T57" fmla="*/ 686 h 806"/>
              <a:gd name="T58" fmla="*/ 684 w 806"/>
              <a:gd name="T59" fmla="*/ 589 h 806"/>
              <a:gd name="T60" fmla="*/ 776 w 806"/>
              <a:gd name="T61" fmla="*/ 557 h 806"/>
              <a:gd name="T62" fmla="*/ 733 w 806"/>
              <a:gd name="T63" fmla="*/ 470 h 806"/>
              <a:gd name="T64" fmla="*/ 170 w 806"/>
              <a:gd name="T65" fmla="*/ 517 h 806"/>
              <a:gd name="T66" fmla="*/ 636 w 806"/>
              <a:gd name="T67" fmla="*/ 289 h 806"/>
              <a:gd name="T68" fmla="*/ 170 w 806"/>
              <a:gd name="T69" fmla="*/ 517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6" h="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5CBFBC"/>
          </a:solidFill>
          <a:ln>
            <a:noFill/>
          </a:ln>
        </p:spPr>
        <p:txBody>
          <a:bodyPr vert="horz" wrap="square" lIns="45720" tIns="22860" rIns="45720" bIns="22860" numCol="1" anchor="t" anchorCtr="0" compatLnSpc="1"/>
          <a:p>
            <a:endParaRPr lang="th-TH" sz="900">
              <a:ea typeface="Calibri" panose="020F0502020204030204" charset="0"/>
            </a:endParaRPr>
          </a:p>
        </p:txBody>
      </p:sp>
      <p:sp>
        <p:nvSpPr>
          <p:cNvPr id="44" name="Text Box 43"/>
          <p:cNvSpPr txBox="1"/>
          <p:nvPr/>
        </p:nvSpPr>
        <p:spPr>
          <a:xfrm>
            <a:off x="5939790" y="3007995"/>
            <a:ext cx="2854325" cy="829945"/>
          </a:xfrm>
          <a:prstGeom prst="rect">
            <a:avLst/>
          </a:prstGeom>
        </p:spPr>
        <p:txBody>
          <a:bodyPr wrap="square">
            <a:spAutoFit/>
          </a:bodyPr>
          <a:p>
            <a:pPr fontAlgn="base"/>
            <a:r>
              <a:rPr lang="en-US" altLang="en-US" sz="2400" b="0" i="0">
                <a:solidFill>
                  <a:srgbClr val="227C9D"/>
                </a:solidFill>
                <a:latin typeface="Times New Roman" panose="02020603050405020304"/>
                <a:ea typeface="Times New Roman" panose="02020603050405020304"/>
              </a:rPr>
              <a:t>Canned Soft Drink</a:t>
            </a:r>
            <a:endParaRPr lang="en-US" altLang="en-US" sz="2400" b="0" i="0">
              <a:solidFill>
                <a:srgbClr val="227C9D"/>
              </a:solidFill>
              <a:latin typeface="Times New Roman" panose="02020603050405020304"/>
              <a:ea typeface="Times New Roman" panose="02020603050405020304"/>
            </a:endParaRPr>
          </a:p>
          <a:p>
            <a:pPr fontAlgn="base"/>
            <a:endParaRPr lang="en-US" altLang="en-US" sz="2400" b="0" i="0">
              <a:solidFill>
                <a:srgbClr val="227C9D"/>
              </a:solidFill>
              <a:latin typeface="Times New Roman" panose="02020603050405020304"/>
              <a:ea typeface="Times New Roman" panose="02020603050405020304"/>
            </a:endParaRPr>
          </a:p>
        </p:txBody>
      </p:sp>
      <p:grpSp>
        <p:nvGrpSpPr>
          <p:cNvPr id="45" name="组合 16"/>
          <p:cNvGrpSpPr/>
          <p:nvPr/>
        </p:nvGrpSpPr>
        <p:grpSpPr>
          <a:xfrm rot="6900000">
            <a:off x="5285105" y="3740785"/>
            <a:ext cx="366395" cy="659765"/>
            <a:chOff x="4249086" y="2401371"/>
            <a:chExt cx="912262" cy="1274943"/>
          </a:xfrm>
          <a:blipFill rotWithShape="1">
            <a:blip r:embed="rId22"/>
            <a:tile ty="6350"/>
          </a:blipFill>
        </p:grpSpPr>
        <p:sp>
          <p:nvSpPr>
            <p:cNvPr id="46" name="Закругленный прямоугольник"/>
            <p:cNvSpPr/>
            <p:nvPr/>
          </p:nvSpPr>
          <p:spPr>
            <a:xfrm rot="2700000">
              <a:off x="3961870" y="2897254"/>
              <a:ext cx="1274943" cy="283177"/>
            </a:xfrm>
            <a:prstGeom prst="roundRect">
              <a:avLst>
                <a:gd name="adj" fmla="val 50000"/>
              </a:avLst>
            </a:prstGeom>
            <a:grpFill/>
            <a:ln w="12700">
              <a:noFill/>
              <a:miter lim="400000"/>
            </a:ln>
          </p:spPr>
          <p:txBody>
            <a:bodyPr lIns="0" tIns="0" rIns="0" bIns="0" anchor="ctr"/>
            <a:p>
              <a:pPr>
                <a:defRPr sz="3200" b="0">
                  <a:solidFill>
                    <a:srgbClr val="FFFFFF"/>
                  </a:solidFill>
                  <a:latin typeface="+mn-lt"/>
                  <a:ea typeface="+mn-ea"/>
                  <a:cs typeface="+mn-cs"/>
                  <a:sym typeface="Helvetica Neue Medium"/>
                </a:defRPr>
              </a:pPr>
              <a:endParaRPr sz="1600">
                <a:ea typeface="Calibri" panose="020F0502020204030204" charset="0"/>
                <a:cs typeface="Calibri" panose="020F0502020204030204" charset="0"/>
                <a:sym typeface="Arial" panose="020B0604020202020204" pitchFamily="34" charset="0"/>
              </a:endParaRPr>
            </a:p>
          </p:txBody>
        </p:sp>
        <p:sp>
          <p:nvSpPr>
            <p:cNvPr id="47" name="Фигура"/>
            <p:cNvSpPr/>
            <p:nvPr/>
          </p:nvSpPr>
          <p:spPr>
            <a:xfrm>
              <a:off x="4878342" y="2686236"/>
              <a:ext cx="283006" cy="912261"/>
            </a:xfrm>
            <a:custGeom>
              <a:avLst/>
              <a:gdLst/>
              <a:ahLst/>
              <a:cxnLst>
                <a:cxn ang="0">
                  <a:pos x="wd2" y="hd2"/>
                </a:cxn>
                <a:cxn ang="5400000">
                  <a:pos x="wd2" y="hd2"/>
                </a:cxn>
                <a:cxn ang="10800000">
                  <a:pos x="wd2" y="hd2"/>
                </a:cxn>
                <a:cxn ang="16200000">
                  <a:pos x="wd2" y="hd2"/>
                </a:cxn>
              </a:cxnLst>
              <a:rect l="0" t="0" r="r" b="b"/>
              <a:pathLst>
                <a:path w="21600" h="21600" extrusionOk="0">
                  <a:moveTo>
                    <a:pt x="0" y="3383"/>
                  </a:moveTo>
                  <a:cubicBezTo>
                    <a:pt x="58" y="2448"/>
                    <a:pt x="1334" y="1560"/>
                    <a:pt x="3538" y="923"/>
                  </a:cubicBezTo>
                  <a:cubicBezTo>
                    <a:pt x="5515" y="351"/>
                    <a:pt x="8097" y="22"/>
                    <a:pt x="10800" y="0"/>
                  </a:cubicBezTo>
                  <a:lnTo>
                    <a:pt x="21600" y="0"/>
                  </a:lnTo>
                  <a:lnTo>
                    <a:pt x="21600" y="21600"/>
                  </a:lnTo>
                  <a:lnTo>
                    <a:pt x="0" y="21600"/>
                  </a:lnTo>
                  <a:lnTo>
                    <a:pt x="0" y="3383"/>
                  </a:lnTo>
                  <a:close/>
                </a:path>
              </a:pathLst>
            </a:custGeom>
            <a:grpFill/>
            <a:ln w="12700">
              <a:noFill/>
              <a:miter lim="400000"/>
            </a:ln>
          </p:spPr>
          <p:txBody>
            <a:bodyPr lIns="0" tIns="0" rIns="0" bIns="0" anchor="ctr"/>
            <a:p>
              <a:pPr>
                <a:defRPr sz="3200" b="0">
                  <a:solidFill>
                    <a:srgbClr val="FFFFFF"/>
                  </a:solidFill>
                  <a:latin typeface="+mn-lt"/>
                  <a:ea typeface="+mn-ea"/>
                  <a:cs typeface="+mn-cs"/>
                  <a:sym typeface="Helvetica Neue Medium"/>
                </a:defRPr>
              </a:pPr>
              <a:endParaRPr sz="1600">
                <a:ea typeface="Calibri" panose="020F0502020204030204" charset="0"/>
                <a:cs typeface="Calibri" panose="020F0502020204030204" charset="0"/>
                <a:sym typeface="Arial" panose="020B0604020202020204" pitchFamily="34" charset="0"/>
              </a:endParaRPr>
            </a:p>
          </p:txBody>
        </p:sp>
        <p:sp>
          <p:nvSpPr>
            <p:cNvPr id="48" name="Фигура"/>
            <p:cNvSpPr/>
            <p:nvPr/>
          </p:nvSpPr>
          <p:spPr>
            <a:xfrm rot="16200000">
              <a:off x="4562996" y="3001474"/>
              <a:ext cx="284442" cy="912261"/>
            </a:xfrm>
            <a:custGeom>
              <a:avLst/>
              <a:gdLst/>
              <a:ahLst/>
              <a:cxnLst>
                <a:cxn ang="0">
                  <a:pos x="wd2" y="hd2"/>
                </a:cxn>
                <a:cxn ang="5400000">
                  <a:pos x="wd2" y="hd2"/>
                </a:cxn>
                <a:cxn ang="10800000">
                  <a:pos x="wd2" y="hd2"/>
                </a:cxn>
                <a:cxn ang="16200000">
                  <a:pos x="wd2" y="hd2"/>
                </a:cxn>
              </a:cxnLst>
              <a:rect l="0" t="0" r="r" b="b"/>
              <a:pathLst>
                <a:path w="21517" h="21600" extrusionOk="0">
                  <a:moveTo>
                    <a:pt x="0" y="0"/>
                  </a:moveTo>
                  <a:lnTo>
                    <a:pt x="10704" y="0"/>
                  </a:lnTo>
                  <a:cubicBezTo>
                    <a:pt x="13577" y="9"/>
                    <a:pt x="16323" y="372"/>
                    <a:pt x="18346" y="1010"/>
                  </a:cubicBezTo>
                  <a:cubicBezTo>
                    <a:pt x="20455" y="1676"/>
                    <a:pt x="21600" y="2584"/>
                    <a:pt x="21512" y="3521"/>
                  </a:cubicBezTo>
                  <a:lnTo>
                    <a:pt x="21408" y="21600"/>
                  </a:lnTo>
                  <a:lnTo>
                    <a:pt x="0" y="21600"/>
                  </a:lnTo>
                  <a:lnTo>
                    <a:pt x="0" y="0"/>
                  </a:lnTo>
                  <a:close/>
                </a:path>
              </a:pathLst>
            </a:custGeom>
            <a:grpFill/>
            <a:ln w="12700">
              <a:noFill/>
              <a:miter lim="400000"/>
            </a:ln>
          </p:spPr>
          <p:txBody>
            <a:bodyPr lIns="0" tIns="0" rIns="0" bIns="0" anchor="ctr"/>
            <a:p>
              <a:pPr>
                <a:defRPr sz="3200" b="0">
                  <a:solidFill>
                    <a:srgbClr val="FFFFFF"/>
                  </a:solidFill>
                  <a:latin typeface="+mn-lt"/>
                  <a:ea typeface="+mn-ea"/>
                  <a:cs typeface="+mn-cs"/>
                  <a:sym typeface="Helvetica Neue Medium"/>
                </a:defRPr>
              </a:pPr>
              <a:endParaRPr sz="1600">
                <a:ea typeface="Calibri" panose="020F0502020204030204" charset="0"/>
                <a:cs typeface="Calibri" panose="020F0502020204030204" charset="0"/>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1" name="Freeform 29"/>
          <p:cNvSpPr/>
          <p:nvPr/>
        </p:nvSpPr>
        <p:spPr>
          <a:xfrm>
            <a:off x="1259968" y="-668758"/>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1476022" y="185168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5" name="Freeform 3"/>
          <p:cNvSpPr>
            <a:spLocks noChangeArrowheads="1"/>
          </p:cNvSpPr>
          <p:nvPr/>
        </p:nvSpPr>
        <p:spPr bwMode="auto">
          <a:xfrm rot="19397468">
            <a:off x="5362893" y="87313"/>
            <a:ext cx="1730375" cy="175577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6">
              <a:lumMod val="20000"/>
              <a:lumOff val="80000"/>
            </a:schemeClr>
          </a:solidFill>
          <a:ln>
            <a:noFill/>
          </a:ln>
          <a:effectLst/>
        </p:spPr>
        <p:txBody>
          <a:bodyPr wrap="none"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5C5C5C"/>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32" name="Freeform 3"/>
          <p:cNvSpPr>
            <a:spLocks noChangeArrowheads="1"/>
          </p:cNvSpPr>
          <p:nvPr/>
        </p:nvSpPr>
        <p:spPr bwMode="auto">
          <a:xfrm rot="5879122">
            <a:off x="1539875" y="3199130"/>
            <a:ext cx="1730375" cy="202755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6">
              <a:lumMod val="20000"/>
              <a:lumOff val="80000"/>
            </a:schemeClr>
          </a:solidFill>
          <a:ln>
            <a:solidFill>
              <a:srgbClr val="FFFFFF"/>
            </a:solidFill>
          </a:ln>
          <a:effectLst/>
        </p:spPr>
        <p:txBody>
          <a:bodyPr wrap="none"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5C5C5C"/>
              </a:solidFill>
              <a:effectLst/>
              <a:uLnTx/>
              <a:uFillTx/>
              <a:latin typeface="Arial" panose="020B0604020202020204" pitchFamily="34" charset="0"/>
              <a:ea typeface="Microsoft YaHei" panose="020B0503020204020204" charset="-122"/>
              <a:cs typeface="+mn-cs"/>
              <a:sym typeface="Arial" panose="020B0604020202020204" pitchFamily="34" charset="0"/>
            </a:endParaRPr>
          </a:p>
        </p:txBody>
      </p:sp>
      <p:sp>
        <p:nvSpPr>
          <p:cNvPr id="36" name="Text Box 35"/>
          <p:cNvSpPr txBox="1"/>
          <p:nvPr/>
        </p:nvSpPr>
        <p:spPr>
          <a:xfrm>
            <a:off x="5723890" y="616585"/>
            <a:ext cx="1083310" cy="521970"/>
          </a:xfrm>
          <a:prstGeom prst="rect">
            <a:avLst/>
          </a:prstGeom>
        </p:spPr>
        <p:txBody>
          <a:bodyPr wrap="square">
            <a:spAutoFit/>
          </a:bodyPr>
          <a:p>
            <a:pPr indent="0" algn="just"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Chips</a:t>
            </a:r>
            <a:endParaRPr lang="en-US" altLang="zh-CN" sz="2800" b="0" i="0">
              <a:solidFill>
                <a:srgbClr val="227C9D"/>
              </a:solidFill>
              <a:latin typeface="Times New Roman" panose="02020603050405020304"/>
              <a:ea typeface="Times New Roman" panose="02020603050405020304"/>
            </a:endParaRPr>
          </a:p>
        </p:txBody>
      </p:sp>
      <p:pic>
        <p:nvPicPr>
          <p:cNvPr id="38" name="Picture 37"/>
          <p:cNvPicPr/>
          <p:nvPr/>
        </p:nvPicPr>
        <p:blipFill>
          <a:blip r:embed="rId21"/>
          <a:stretch>
            <a:fillRect/>
          </a:stretch>
        </p:blipFill>
        <p:spPr>
          <a:xfrm>
            <a:off x="1264920" y="175895"/>
            <a:ext cx="4066540" cy="2435225"/>
          </a:xfrm>
          <a:prstGeom prst="rect">
            <a:avLst/>
          </a:prstGeom>
        </p:spPr>
      </p:pic>
      <p:sp>
        <p:nvSpPr>
          <p:cNvPr id="39" name="Text Box 38"/>
          <p:cNvSpPr txBox="1"/>
          <p:nvPr/>
        </p:nvSpPr>
        <p:spPr>
          <a:xfrm>
            <a:off x="1425575" y="4007485"/>
            <a:ext cx="2379980" cy="460375"/>
          </a:xfrm>
          <a:prstGeom prst="rect">
            <a:avLst/>
          </a:prstGeom>
        </p:spPr>
        <p:txBody>
          <a:bodyPr wrap="square">
            <a:spAutoFit/>
          </a:bodyPr>
          <a:p>
            <a:pPr indent="0" algn="l" fontAlgn="base">
              <a:spcBef>
                <a:spcPts val="1200"/>
              </a:spcBef>
              <a:spcAft>
                <a:spcPct val="0"/>
              </a:spcAft>
              <a:buNone/>
            </a:pPr>
            <a:r>
              <a:rPr lang="en-US" altLang="zh-CN" sz="2400" b="0" i="0">
                <a:solidFill>
                  <a:srgbClr val="227C9D"/>
                </a:solidFill>
                <a:latin typeface="Times New Roman" panose="02020603050405020304"/>
                <a:ea typeface="Times New Roman" panose="02020603050405020304"/>
              </a:rPr>
              <a:t>Bottled Water</a:t>
            </a:r>
            <a:endParaRPr lang="en-US" altLang="zh-CN" sz="2400" b="0" i="0">
              <a:solidFill>
                <a:srgbClr val="227C9D"/>
              </a:solidFill>
              <a:latin typeface="Times New Roman" panose="02020603050405020304"/>
              <a:ea typeface="Times New Roman" panose="02020603050405020304"/>
            </a:endParaRPr>
          </a:p>
        </p:txBody>
      </p:sp>
      <p:pic>
        <p:nvPicPr>
          <p:cNvPr id="41" name="Picture 40"/>
          <p:cNvPicPr/>
          <p:nvPr/>
        </p:nvPicPr>
        <p:blipFill>
          <a:blip r:embed="rId22"/>
          <a:stretch>
            <a:fillRect/>
          </a:stretch>
        </p:blipFill>
        <p:spPr>
          <a:xfrm>
            <a:off x="4418330" y="2670175"/>
            <a:ext cx="4330065" cy="2316480"/>
          </a:xfrm>
          <a:prstGeom prst="rect">
            <a:avLst/>
          </a:prstGeom>
        </p:spPr>
      </p:pic>
      <p:sp>
        <p:nvSpPr>
          <p:cNvPr id="43" name="Curved Left Arrow 42"/>
          <p:cNvSpPr/>
          <p:nvPr/>
        </p:nvSpPr>
        <p:spPr>
          <a:xfrm rot="3780000">
            <a:off x="5457825" y="1266825"/>
            <a:ext cx="647700" cy="1080135"/>
          </a:xfrm>
          <a:prstGeom prst="curvedLeftArrow">
            <a:avLst/>
          </a:prstGeom>
          <a:blipFill rotWithShape="1">
            <a:blip r:embed="rId23">
              <a:alphaModFix amt="81000"/>
            </a:blip>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44" name="Curved Left Arrow 43"/>
          <p:cNvSpPr/>
          <p:nvPr/>
        </p:nvSpPr>
        <p:spPr>
          <a:xfrm rot="15120000">
            <a:off x="3368040" y="2741295"/>
            <a:ext cx="647700" cy="1080135"/>
          </a:xfrm>
          <a:prstGeom prst="curvedLeftArrow">
            <a:avLst/>
          </a:prstGeom>
          <a:blipFill rotWithShape="1">
            <a:blip r:embed="rId23">
              <a:alphaModFix amt="81000"/>
            </a:blip>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399347" y="-2455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3637946" y="-375933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cxnSp>
        <p:nvCxnSpPr>
          <p:cNvPr id="30730" name="Straight Connector 61"/>
          <p:cNvCxnSpPr/>
          <p:nvPr/>
        </p:nvCxnSpPr>
        <p:spPr>
          <a:xfrm>
            <a:off x="6839268" y="1404938"/>
            <a:ext cx="0" cy="1238250"/>
          </a:xfrm>
          <a:prstGeom prst="line">
            <a:avLst/>
          </a:prstGeom>
          <a:ln w="12700" cap="flat" cmpd="sng">
            <a:solidFill>
              <a:srgbClr val="ADBACA"/>
            </a:solidFill>
            <a:prstDash val="sysDash"/>
            <a:miter/>
            <a:headEnd type="oval" w="sm" len="sm"/>
            <a:tailEnd type="none" w="med" len="med"/>
          </a:ln>
        </p:spPr>
      </p:cxnSp>
      <p:cxnSp>
        <p:nvCxnSpPr>
          <p:cNvPr id="30731" name="Straight Connector 64"/>
          <p:cNvCxnSpPr/>
          <p:nvPr/>
        </p:nvCxnSpPr>
        <p:spPr>
          <a:xfrm>
            <a:off x="1547495" y="2563813"/>
            <a:ext cx="0" cy="602615"/>
          </a:xfrm>
          <a:prstGeom prst="line">
            <a:avLst/>
          </a:prstGeom>
          <a:ln w="12700" cap="flat" cmpd="sng">
            <a:solidFill>
              <a:srgbClr val="ADBACA"/>
            </a:solidFill>
            <a:prstDash val="sysDash"/>
            <a:miter/>
            <a:headEnd type="oval" w="sm" len="sm"/>
            <a:tailEnd type="none" w="med" len="med"/>
          </a:ln>
        </p:spPr>
      </p:cxnSp>
      <p:sp>
        <p:nvSpPr>
          <p:cNvPr id="4" name="Text Box 3"/>
          <p:cNvSpPr txBox="1"/>
          <p:nvPr/>
        </p:nvSpPr>
        <p:spPr>
          <a:xfrm>
            <a:off x="251460" y="3129280"/>
            <a:ext cx="4480560" cy="521970"/>
          </a:xfrm>
          <a:prstGeom prst="rect">
            <a:avLst/>
          </a:prstGeom>
        </p:spPr>
        <p:txBody>
          <a:bodyPr wrap="square">
            <a:spAutoFit/>
          </a:bodyPr>
          <a:p>
            <a:pPr indent="0" algn="l"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Chips &amp; Fresh Tomato Salsa</a:t>
            </a:r>
            <a:endParaRPr lang="en-US" altLang="zh-CN" sz="2800" b="0" i="0">
              <a:solidFill>
                <a:srgbClr val="227C9D"/>
              </a:solidFill>
              <a:latin typeface="Times New Roman" panose="02020603050405020304"/>
              <a:ea typeface="Times New Roman" panose="02020603050405020304"/>
            </a:endParaRPr>
          </a:p>
        </p:txBody>
      </p:sp>
      <p:pic>
        <p:nvPicPr>
          <p:cNvPr id="5" name="Picture 4"/>
          <p:cNvPicPr/>
          <p:nvPr/>
        </p:nvPicPr>
        <p:blipFill>
          <a:blip r:embed="rId21"/>
          <a:stretch>
            <a:fillRect/>
          </a:stretch>
        </p:blipFill>
        <p:spPr>
          <a:xfrm>
            <a:off x="326231" y="192881"/>
            <a:ext cx="4587557" cy="2347277"/>
          </a:xfrm>
          <a:prstGeom prst="rect">
            <a:avLst/>
          </a:prstGeom>
        </p:spPr>
      </p:pic>
      <p:sp>
        <p:nvSpPr>
          <p:cNvPr id="12" name="Text Box 11"/>
          <p:cNvSpPr txBox="1"/>
          <p:nvPr/>
        </p:nvSpPr>
        <p:spPr>
          <a:xfrm>
            <a:off x="5821045" y="756285"/>
            <a:ext cx="2135505"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Canned Soda</a:t>
            </a:r>
            <a:endParaRPr lang="en-US" altLang="zh-CN" sz="2800" b="0" i="0">
              <a:solidFill>
                <a:srgbClr val="227C9D"/>
              </a:solidFill>
              <a:latin typeface="Times New Roman" panose="02020603050405020304"/>
              <a:ea typeface="Times New Roman" panose="02020603050405020304"/>
            </a:endParaRPr>
          </a:p>
        </p:txBody>
      </p:sp>
      <p:pic>
        <p:nvPicPr>
          <p:cNvPr id="32" name="Picture 31"/>
          <p:cNvPicPr/>
          <p:nvPr/>
        </p:nvPicPr>
        <p:blipFill>
          <a:blip r:embed="rId22"/>
          <a:stretch>
            <a:fillRect/>
          </a:stretch>
        </p:blipFill>
        <p:spPr>
          <a:xfrm>
            <a:off x="4664075" y="2742565"/>
            <a:ext cx="4351020" cy="2078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2" name="Down Arrow Callout 11"/>
          <p:cNvSpPr/>
          <p:nvPr/>
        </p:nvSpPr>
        <p:spPr>
          <a:xfrm>
            <a:off x="4206240" y="123190"/>
            <a:ext cx="4752340" cy="3888740"/>
          </a:xfrm>
          <a:prstGeom prst="downArrowCallout">
            <a:avLst/>
          </a:prstGeom>
          <a:solidFill>
            <a:schemeClr val="accent1">
              <a:alpha val="3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2" name="Picture 31"/>
          <p:cNvPicPr/>
          <p:nvPr/>
        </p:nvPicPr>
        <p:blipFill>
          <a:blip r:embed="rId21"/>
          <a:stretch>
            <a:fillRect/>
          </a:stretch>
        </p:blipFill>
        <p:spPr>
          <a:xfrm>
            <a:off x="4283551" y="224632"/>
            <a:ext cx="4587557" cy="2316797"/>
          </a:xfrm>
          <a:prstGeom prst="rect">
            <a:avLst/>
          </a:prstGeom>
        </p:spPr>
      </p:pic>
      <p:sp>
        <p:nvSpPr>
          <p:cNvPr id="33" name="Snip Diagonal Corner Rectangle 32"/>
          <p:cNvSpPr/>
          <p:nvPr/>
        </p:nvSpPr>
        <p:spPr>
          <a:xfrm>
            <a:off x="5408295" y="3011170"/>
            <a:ext cx="2372995" cy="1033145"/>
          </a:xfrm>
          <a:prstGeom prst="snip2DiagRect">
            <a:avLst/>
          </a:prstGeom>
          <a:solidFill>
            <a:schemeClr val="accent1">
              <a:alpha val="9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5723890" y="3003550"/>
            <a:ext cx="2135505" cy="953135"/>
          </a:xfrm>
          <a:prstGeom prst="rect">
            <a:avLst/>
          </a:prstGeom>
        </p:spPr>
        <p:txBody>
          <a:bodyPr wrap="square">
            <a:spAutoFit/>
          </a:bodyPr>
          <a:p>
            <a:pPr indent="0" algn="l"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Chicken Salad Bowl</a:t>
            </a:r>
            <a:endParaRPr lang="en-US" altLang="zh-CN" sz="2800" b="0" i="0">
              <a:solidFill>
                <a:srgbClr val="227C9D"/>
              </a:solidFill>
              <a:latin typeface="Times New Roman" panose="02020603050405020304"/>
              <a:ea typeface="Times New Roman" panose="02020603050405020304"/>
            </a:endParaRPr>
          </a:p>
        </p:txBody>
      </p:sp>
      <p:pic>
        <p:nvPicPr>
          <p:cNvPr id="36" name="Picture 35"/>
          <p:cNvPicPr/>
          <p:nvPr/>
        </p:nvPicPr>
        <p:blipFill>
          <a:blip r:embed="rId22"/>
          <a:stretch>
            <a:fillRect/>
          </a:stretch>
        </p:blipFill>
        <p:spPr>
          <a:xfrm>
            <a:off x="39211" y="2687162"/>
            <a:ext cx="4587557" cy="2370137"/>
          </a:xfrm>
          <a:prstGeom prst="rect">
            <a:avLst/>
          </a:prstGeom>
        </p:spPr>
      </p:pic>
      <p:sp>
        <p:nvSpPr>
          <p:cNvPr id="38" name="Curved Up Arrow 37"/>
          <p:cNvSpPr/>
          <p:nvPr/>
        </p:nvSpPr>
        <p:spPr>
          <a:xfrm rot="7500000" flipH="1">
            <a:off x="100965" y="1350645"/>
            <a:ext cx="1151890" cy="935990"/>
          </a:xfrm>
          <a:prstGeom prst="curved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9" name="Text Box 38"/>
          <p:cNvSpPr txBox="1"/>
          <p:nvPr/>
        </p:nvSpPr>
        <p:spPr>
          <a:xfrm>
            <a:off x="1115695" y="1923415"/>
            <a:ext cx="4295140" cy="521970"/>
          </a:xfrm>
          <a:prstGeom prst="rect">
            <a:avLst/>
          </a:prstGeom>
        </p:spPr>
        <p:txBody>
          <a:bodyPr wrap="square">
            <a:spAutoFit/>
          </a:bodyPr>
          <a:p>
            <a:pPr indent="0" algn="just"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Chicken Soft Tacos</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 name="Text Box 3"/>
          <p:cNvSpPr txBox="1"/>
          <p:nvPr/>
        </p:nvSpPr>
        <p:spPr>
          <a:xfrm>
            <a:off x="179705" y="2139315"/>
            <a:ext cx="3022600" cy="521970"/>
          </a:xfrm>
          <a:prstGeom prst="rect">
            <a:avLst/>
          </a:prstGeom>
        </p:spPr>
        <p:txBody>
          <a:bodyPr wrap="square">
            <a:spAutoFit/>
          </a:bodyPr>
          <a:p>
            <a:pPr indent="0" algn="just"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Veggie Burrito</a:t>
            </a:r>
            <a:endParaRPr lang="en-US" altLang="zh-CN" sz="2800" b="0" i="0">
              <a:solidFill>
                <a:srgbClr val="227C9D"/>
              </a:solidFill>
              <a:latin typeface="Times New Roman" panose="02020603050405020304"/>
              <a:ea typeface="Times New Roman" panose="02020603050405020304"/>
            </a:endParaRPr>
          </a:p>
        </p:txBody>
      </p:sp>
      <p:pic>
        <p:nvPicPr>
          <p:cNvPr id="10" name="Picture 9"/>
          <p:cNvPicPr/>
          <p:nvPr/>
        </p:nvPicPr>
        <p:blipFill>
          <a:blip r:embed="rId21"/>
          <a:stretch>
            <a:fillRect/>
          </a:stretch>
        </p:blipFill>
        <p:spPr>
          <a:xfrm>
            <a:off x="107315" y="74930"/>
            <a:ext cx="3963670" cy="2142490"/>
          </a:xfrm>
          <a:prstGeom prst="rect">
            <a:avLst/>
          </a:prstGeom>
        </p:spPr>
      </p:pic>
      <p:pic>
        <p:nvPicPr>
          <p:cNvPr id="11" name="Picture 10"/>
          <p:cNvPicPr/>
          <p:nvPr/>
        </p:nvPicPr>
        <p:blipFill>
          <a:blip r:embed="rId22"/>
          <a:stretch>
            <a:fillRect/>
          </a:stretch>
        </p:blipFill>
        <p:spPr>
          <a:xfrm>
            <a:off x="4770755" y="520700"/>
            <a:ext cx="4144010" cy="2184400"/>
          </a:xfrm>
          <a:prstGeom prst="rect">
            <a:avLst/>
          </a:prstGeom>
        </p:spPr>
      </p:pic>
      <p:sp>
        <p:nvSpPr>
          <p:cNvPr id="13" name="Text Box 12"/>
          <p:cNvSpPr txBox="1"/>
          <p:nvPr/>
        </p:nvSpPr>
        <p:spPr>
          <a:xfrm>
            <a:off x="4572000" y="94615"/>
            <a:ext cx="2334260" cy="521970"/>
          </a:xfrm>
          <a:prstGeom prst="rect">
            <a:avLst/>
          </a:prstGeom>
        </p:spPr>
        <p:txBody>
          <a:bodyPr wrap="square">
            <a:spAutoFit/>
          </a:bodyPr>
          <a:p>
            <a:pPr fontAlgn="base"/>
            <a:r>
              <a:rPr lang="en-US" altLang="zh-CN" sz="2800" b="0" i="0">
                <a:solidFill>
                  <a:srgbClr val="227C9D"/>
                </a:solidFill>
                <a:latin typeface="Times New Roman" panose="02020603050405020304"/>
                <a:ea typeface="Times New Roman" panose="02020603050405020304"/>
              </a:rPr>
              <a:t>Veggie Bowl</a:t>
            </a:r>
            <a:endParaRPr lang="en-US" altLang="zh-CN" sz="2800" b="0" i="0">
              <a:solidFill>
                <a:srgbClr val="227C9D"/>
              </a:solidFill>
              <a:latin typeface="Times New Roman" panose="02020603050405020304"/>
              <a:ea typeface="Times New Roman" panose="02020603050405020304"/>
            </a:endParaRPr>
          </a:p>
        </p:txBody>
      </p:sp>
      <p:pic>
        <p:nvPicPr>
          <p:cNvPr id="16" name="Picture 15"/>
          <p:cNvPicPr/>
          <p:nvPr/>
        </p:nvPicPr>
        <p:blipFill>
          <a:blip r:embed="rId23"/>
          <a:stretch>
            <a:fillRect/>
          </a:stretch>
        </p:blipFill>
        <p:spPr>
          <a:xfrm>
            <a:off x="1907540" y="2643505"/>
            <a:ext cx="3867150" cy="2414270"/>
          </a:xfrm>
          <a:prstGeom prst="rect">
            <a:avLst/>
          </a:prstGeom>
        </p:spPr>
      </p:pic>
      <p:sp>
        <p:nvSpPr>
          <p:cNvPr id="30" name="Text Box 29"/>
          <p:cNvSpPr txBox="1"/>
          <p:nvPr/>
        </p:nvSpPr>
        <p:spPr>
          <a:xfrm>
            <a:off x="5983605" y="3507740"/>
            <a:ext cx="2931160" cy="521970"/>
          </a:xfrm>
          <a:prstGeom prst="rect">
            <a:avLst/>
          </a:prstGeom>
        </p:spPr>
        <p:txBody>
          <a:bodyPr wrap="square">
            <a:spAutoFit/>
          </a:bodyPr>
          <a:p>
            <a:pPr indent="0" algn="just" fontAlgn="base">
              <a:spcBef>
                <a:spcPts val="1200"/>
              </a:spcBef>
              <a:spcAft>
                <a:spcPct val="0"/>
              </a:spcAft>
              <a:buNone/>
            </a:pPr>
            <a:r>
              <a:rPr lang="en-US" altLang="zh-CN" sz="2800" b="0" i="0">
                <a:solidFill>
                  <a:srgbClr val="227C9D"/>
                </a:solidFill>
                <a:latin typeface="Times New Roman" panose="02020603050405020304"/>
                <a:ea typeface="Times New Roman" panose="02020603050405020304"/>
              </a:rPr>
              <a:t>Barbacoa Burrito</a:t>
            </a:r>
            <a:endParaRPr lang="en-US" altLang="zh-CN" sz="28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16200000" flipV="1">
            <a:off x="9664065" y="-643890"/>
            <a:ext cx="6453505" cy="9434195"/>
          </a:xfrm>
          <a:prstGeom prst="rect">
            <a:avLst/>
          </a:prstGeom>
        </p:spPr>
      </p:pic>
      <p:pic>
        <p:nvPicPr>
          <p:cNvPr id="10"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16200000" flipV="1">
            <a:off x="1479550" y="-7097395"/>
            <a:ext cx="6453505" cy="9434195"/>
          </a:xfrm>
          <a:prstGeom prst="rect">
            <a:avLst/>
          </a:prstGeom>
        </p:spPr>
      </p:pic>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Oval 3"/>
          <p:cNvSpPr/>
          <p:nvPr/>
        </p:nvSpPr>
        <p:spPr>
          <a:xfrm>
            <a:off x="1115695" y="92710"/>
            <a:ext cx="511810" cy="504190"/>
          </a:xfrm>
          <a:prstGeom prst="ellipse">
            <a:avLst/>
          </a:prstGeom>
          <a:solidFill>
            <a:schemeClr val="accent1">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Picture 34"/>
          <p:cNvPicPr/>
          <p:nvPr/>
        </p:nvPicPr>
        <p:blipFill>
          <a:blip r:embed="rId4">
            <a:alphaModFix amt="5000"/>
          </a:blip>
          <a:stretch>
            <a:fillRect/>
          </a:stretch>
        </p:blipFill>
        <p:spPr>
          <a:xfrm>
            <a:off x="-125095" y="34290"/>
            <a:ext cx="9387205" cy="502285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 name="Freeform 2"/>
          <p:cNvSpPr/>
          <p:nvPr/>
        </p:nvSpPr>
        <p:spPr>
          <a:xfrm>
            <a:off x="4715981" y="-164334"/>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5"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5400000" flipV="1">
            <a:off x="229870" y="-643890"/>
            <a:ext cx="6453505" cy="9434195"/>
          </a:xfrm>
          <a:prstGeom prst="rect">
            <a:avLst/>
          </a:prstGeom>
        </p:spPr>
      </p:pic>
      <p:sp>
        <p:nvSpPr>
          <p:cNvPr id="164" name="Freeform 172"/>
          <p:cNvSpPr/>
          <p:nvPr/>
        </p:nvSpPr>
        <p:spPr bwMode="auto">
          <a:xfrm rot="5400000" flipV="1">
            <a:off x="1652905" y="979170"/>
            <a:ext cx="804545" cy="2523490"/>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rgbClr val="3C3E6C"/>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30" name="Text Box 29"/>
          <p:cNvSpPr txBox="1"/>
          <p:nvPr/>
        </p:nvSpPr>
        <p:spPr>
          <a:xfrm rot="2700000">
            <a:off x="-340360" y="3810635"/>
            <a:ext cx="2983230" cy="445135"/>
          </a:xfrm>
          <a:prstGeom prst="rect">
            <a:avLst/>
          </a:prstGeom>
          <a:noFill/>
        </p:spPr>
        <p:txBody>
          <a:bodyPr wrap="square" rtlCol="0" anchor="t">
            <a:spAutoFit/>
          </a:bodyPr>
          <a:p>
            <a:pPr indent="0" algn="just" fontAlgn="base">
              <a:spcBef>
                <a:spcPts val="1200"/>
              </a:spcBef>
              <a:spcAft>
                <a:spcPct val="0"/>
              </a:spcAft>
              <a:buNone/>
            </a:pPr>
            <a:r>
              <a:rPr lang="en-US" altLang="en-US" sz="2300">
                <a:solidFill>
                  <a:srgbClr val="227C9D"/>
                </a:solidFill>
                <a:latin typeface="Times New Roman" panose="02020603050405020304"/>
                <a:ea typeface="Times New Roman" panose="02020603050405020304"/>
                <a:sym typeface="+mn-ea"/>
              </a:rPr>
              <a:t>7.</a:t>
            </a:r>
            <a:r>
              <a:rPr lang="en-US" altLang="en-US" sz="2300">
                <a:solidFill>
                  <a:srgbClr val="227C9D"/>
                </a:solidFill>
                <a:latin typeface="Times New Roman" panose="02020603050405020304"/>
                <a:ea typeface="Times New Roman" panose="02020603050405020304"/>
                <a:sym typeface="+mn-ea"/>
              </a:rPr>
              <a:t>Đ</a:t>
            </a:r>
            <a:r>
              <a:rPr lang="en-US" altLang="en-US" sz="2300">
                <a:solidFill>
                  <a:srgbClr val="227C9D"/>
                </a:solidFill>
                <a:latin typeface="Times New Roman" panose="02020603050405020304"/>
                <a:ea typeface="Times New Roman" panose="02020603050405020304"/>
                <a:sym typeface="+mn-ea"/>
              </a:rPr>
              <a:t>ề xuất &amp; Kết luận :</a:t>
            </a:r>
            <a:endParaRPr lang="en-US" altLang="zh-CN" sz="2300">
              <a:solidFill>
                <a:srgbClr val="227C9D"/>
              </a:solidFill>
              <a:latin typeface="Times New Roman" panose="02020603050405020304"/>
              <a:ea typeface="Times New Roman" panose="02020603050405020304"/>
              <a:sym typeface="+mn-ea"/>
            </a:endParaRPr>
          </a:p>
        </p:txBody>
      </p:sp>
      <p:sp>
        <p:nvSpPr>
          <p:cNvPr id="12" name="Text Box 11"/>
          <p:cNvSpPr txBox="1"/>
          <p:nvPr/>
        </p:nvSpPr>
        <p:spPr>
          <a:xfrm>
            <a:off x="1344930" y="1278255"/>
            <a:ext cx="5928360" cy="460375"/>
          </a:xfrm>
          <a:prstGeom prst="rect">
            <a:avLst/>
          </a:prstGeom>
        </p:spPr>
        <p:txBody>
          <a:bodyPr wrap="square">
            <a:spAutoFit/>
          </a:bodyPr>
          <a:p>
            <a:pPr fontAlgn="base">
              <a:spcBef>
                <a:spcPts val="1200"/>
              </a:spcBef>
              <a:spcAft>
                <a:spcPts val="200"/>
              </a:spcAft>
            </a:pPr>
            <a:r>
              <a:rPr lang="en-US" altLang="zh-CN" sz="2400" i="0">
                <a:solidFill>
                  <a:srgbClr val="227C9D"/>
                </a:solidFill>
                <a:latin typeface="Times New Roman" panose="02020603050405020304"/>
                <a:ea typeface="Times New Roman" panose="02020603050405020304"/>
              </a:rPr>
              <a:t>** Combo dựa trên hành vi mua chéo tích cực</a:t>
            </a:r>
            <a:endParaRPr lang="en-US" altLang="zh-CN" sz="2400" i="0">
              <a:solidFill>
                <a:srgbClr val="227C9D"/>
              </a:solidFill>
              <a:latin typeface="Times New Roman" panose="02020603050405020304"/>
              <a:ea typeface="Times New Roman" panose="02020603050405020304"/>
            </a:endParaRPr>
          </a:p>
        </p:txBody>
      </p:sp>
      <p:sp>
        <p:nvSpPr>
          <p:cNvPr id="31" name="Text Box 30"/>
          <p:cNvSpPr txBox="1"/>
          <p:nvPr/>
        </p:nvSpPr>
        <p:spPr>
          <a:xfrm>
            <a:off x="2411095" y="2355850"/>
            <a:ext cx="6598920" cy="1353185"/>
          </a:xfrm>
          <a:prstGeom prst="rect">
            <a:avLst/>
          </a:prstGeom>
        </p:spPr>
        <p:txBody>
          <a:bodyPr wrap="square">
            <a:spAutoFit/>
          </a:bodyPr>
          <a:p>
            <a:pPr marL="457200"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1. Combo "Tăng cường trải nghiệm":</a:t>
            </a:r>
            <a:endParaRPr lang="en-US" altLang="zh-CN" sz="2400" i="0">
              <a:solidFill>
                <a:srgbClr val="227C9D"/>
              </a:solidFill>
              <a:latin typeface="Times New Roman" panose="02020603050405020304"/>
              <a:ea typeface="Times New Roman" panose="02020603050405020304"/>
            </a:endParaRPr>
          </a:p>
          <a:p>
            <a:pPr fontAlgn="base"/>
            <a:r>
              <a:rPr lang="en-US" altLang="zh-CN" sz="2400" i="0">
                <a:solidFill>
                  <a:srgbClr val="227C9D"/>
                </a:solidFill>
                <a:latin typeface="Times New Roman" panose="02020603050405020304"/>
                <a:ea typeface="Times New Roman" panose="02020603050405020304"/>
              </a:rPr>
              <a:t>- Chicken Bowl + Chips + Canned Soft Drink/Veggie Soft Tacos</a:t>
            </a:r>
            <a:endParaRPr lang="en-US" altLang="zh-CN" sz="2400" i="0">
              <a:solidFill>
                <a:srgbClr val="227C9D"/>
              </a:solidFill>
              <a:latin typeface="Times New Roman" panose="02020603050405020304"/>
              <a:ea typeface="Times New Roman" panose="02020603050405020304"/>
            </a:endParaRPr>
          </a:p>
        </p:txBody>
      </p:sp>
      <p:sp>
        <p:nvSpPr>
          <p:cNvPr id="33" name="Text Box 32"/>
          <p:cNvSpPr txBox="1"/>
          <p:nvPr/>
        </p:nvSpPr>
        <p:spPr>
          <a:xfrm>
            <a:off x="1907540" y="3724275"/>
            <a:ext cx="5640705" cy="460375"/>
          </a:xfrm>
          <a:prstGeom prst="rect">
            <a:avLst/>
          </a:prstGeom>
        </p:spPr>
        <p:txBody>
          <a:bodyPr wrap="square">
            <a:spAutoFit/>
          </a:bodyPr>
          <a:p>
            <a:pPr marL="457200" indent="0" fontAlgn="base">
              <a:spcBef>
                <a:spcPts val="1200"/>
              </a:spcBef>
              <a:spcAft>
                <a:spcPts val="1200"/>
              </a:spcAft>
              <a:buFont typeface="Arial" panose="020B0604020202020204"/>
              <a:buNone/>
            </a:pPr>
            <a:r>
              <a:rPr lang="en-US" altLang="zh-CN" sz="2400" i="0">
                <a:solidFill>
                  <a:srgbClr val="227C9D"/>
                </a:solidFill>
                <a:latin typeface="Times New Roman" panose="02020603050405020304"/>
                <a:ea typeface="Times New Roman" panose="02020603050405020304"/>
              </a:rPr>
              <a:t>- Steak Bowl + Chips + Bottled Water</a:t>
            </a:r>
            <a:endParaRPr lang="en-US" altLang="zh-CN" sz="24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16200000" flipV="1">
            <a:off x="9664065" y="-643890"/>
            <a:ext cx="6453505" cy="9434195"/>
          </a:xfrm>
          <a:prstGeom prst="rect">
            <a:avLst/>
          </a:prstGeom>
        </p:spPr>
      </p:pic>
      <p:pic>
        <p:nvPicPr>
          <p:cNvPr id="10"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16200000" flipV="1">
            <a:off x="1479550" y="-7097395"/>
            <a:ext cx="6453505" cy="9434195"/>
          </a:xfrm>
          <a:prstGeom prst="rect">
            <a:avLst/>
          </a:prstGeom>
        </p:spPr>
      </p:pic>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Oval 3"/>
          <p:cNvSpPr/>
          <p:nvPr/>
        </p:nvSpPr>
        <p:spPr>
          <a:xfrm>
            <a:off x="1115695" y="92710"/>
            <a:ext cx="511810" cy="504190"/>
          </a:xfrm>
          <a:prstGeom prst="ellipse">
            <a:avLst/>
          </a:prstGeom>
          <a:solidFill>
            <a:schemeClr val="accent1">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Picture 34"/>
          <p:cNvPicPr/>
          <p:nvPr/>
        </p:nvPicPr>
        <p:blipFill>
          <a:blip r:embed="rId4">
            <a:alphaModFix amt="5000"/>
          </a:blip>
          <a:stretch>
            <a:fillRect/>
          </a:stretch>
        </p:blipFill>
        <p:spPr>
          <a:xfrm>
            <a:off x="-125095" y="34290"/>
            <a:ext cx="9387205" cy="502285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 name="Freeform 2"/>
          <p:cNvSpPr/>
          <p:nvPr/>
        </p:nvSpPr>
        <p:spPr>
          <a:xfrm>
            <a:off x="4715981" y="-164334"/>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7" name="Freeform 36"/>
          <p:cNvSpPr/>
          <p:nvPr/>
        </p:nvSpPr>
        <p:spPr>
          <a:xfrm rot="5400000">
            <a:off x="8790623" y="36516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5"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5400000" flipV="1">
            <a:off x="229870" y="-643890"/>
            <a:ext cx="6453505" cy="9434195"/>
          </a:xfrm>
          <a:prstGeom prst="rect">
            <a:avLst/>
          </a:prstGeom>
        </p:spPr>
      </p:pic>
      <p:sp>
        <p:nvSpPr>
          <p:cNvPr id="164" name="Freeform 172"/>
          <p:cNvSpPr/>
          <p:nvPr/>
        </p:nvSpPr>
        <p:spPr bwMode="auto">
          <a:xfrm rot="5400000" flipV="1">
            <a:off x="1652905" y="979170"/>
            <a:ext cx="804545" cy="2523490"/>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rgbClr val="3C3E6C"/>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30" name="Text Box 29"/>
          <p:cNvSpPr txBox="1"/>
          <p:nvPr/>
        </p:nvSpPr>
        <p:spPr>
          <a:xfrm rot="2700000">
            <a:off x="-340360" y="3810635"/>
            <a:ext cx="2983230" cy="445135"/>
          </a:xfrm>
          <a:prstGeom prst="rect">
            <a:avLst/>
          </a:prstGeom>
          <a:noFill/>
        </p:spPr>
        <p:txBody>
          <a:bodyPr wrap="square" rtlCol="0" anchor="t">
            <a:spAutoFit/>
          </a:bodyPr>
          <a:p>
            <a:pPr indent="0" algn="just" fontAlgn="base">
              <a:spcBef>
                <a:spcPts val="1200"/>
              </a:spcBef>
              <a:spcAft>
                <a:spcPct val="0"/>
              </a:spcAft>
              <a:buNone/>
            </a:pPr>
            <a:r>
              <a:rPr lang="en-US" altLang="en-US" sz="2300">
                <a:solidFill>
                  <a:srgbClr val="227C9D"/>
                </a:solidFill>
                <a:latin typeface="Times New Roman" panose="02020603050405020304"/>
                <a:ea typeface="Times New Roman" panose="02020603050405020304"/>
                <a:sym typeface="+mn-ea"/>
              </a:rPr>
              <a:t>7.</a:t>
            </a:r>
            <a:r>
              <a:rPr lang="en-US" altLang="en-US" sz="2300">
                <a:solidFill>
                  <a:srgbClr val="227C9D"/>
                </a:solidFill>
                <a:latin typeface="Times New Roman" panose="02020603050405020304"/>
                <a:ea typeface="Times New Roman" panose="02020603050405020304"/>
                <a:sym typeface="+mn-ea"/>
              </a:rPr>
              <a:t>Đ</a:t>
            </a:r>
            <a:r>
              <a:rPr lang="en-US" altLang="en-US" sz="2300">
                <a:solidFill>
                  <a:srgbClr val="227C9D"/>
                </a:solidFill>
                <a:latin typeface="Times New Roman" panose="02020603050405020304"/>
                <a:ea typeface="Times New Roman" panose="02020603050405020304"/>
                <a:sym typeface="+mn-ea"/>
              </a:rPr>
              <a:t>ề xuất &amp; Kết luận :</a:t>
            </a:r>
            <a:endParaRPr lang="en-US" altLang="zh-CN" sz="2300">
              <a:solidFill>
                <a:srgbClr val="227C9D"/>
              </a:solidFill>
              <a:latin typeface="Times New Roman" panose="02020603050405020304"/>
              <a:ea typeface="Times New Roman" panose="02020603050405020304"/>
              <a:sym typeface="+mn-ea"/>
            </a:endParaRPr>
          </a:p>
        </p:txBody>
      </p:sp>
      <p:sp>
        <p:nvSpPr>
          <p:cNvPr id="12" name="Text Box 11"/>
          <p:cNvSpPr txBox="1"/>
          <p:nvPr/>
        </p:nvSpPr>
        <p:spPr>
          <a:xfrm>
            <a:off x="1475740" y="1275715"/>
            <a:ext cx="5928360" cy="460375"/>
          </a:xfrm>
          <a:prstGeom prst="rect">
            <a:avLst/>
          </a:prstGeom>
        </p:spPr>
        <p:txBody>
          <a:bodyPr wrap="square">
            <a:spAutoFit/>
          </a:bodyPr>
          <a:p>
            <a:pPr fontAlgn="base">
              <a:spcBef>
                <a:spcPts val="1200"/>
              </a:spcBef>
              <a:spcAft>
                <a:spcPts val="200"/>
              </a:spcAft>
            </a:pPr>
            <a:r>
              <a:rPr lang="en-US" altLang="zh-CN" sz="2400" i="0">
                <a:solidFill>
                  <a:srgbClr val="227C9D"/>
                </a:solidFill>
                <a:latin typeface="Times New Roman" panose="02020603050405020304"/>
                <a:ea typeface="Times New Roman" panose="02020603050405020304"/>
              </a:rPr>
              <a:t>** Combo dựa trên hành vi mua chéo tích cực</a:t>
            </a:r>
            <a:endParaRPr lang="en-US" altLang="zh-CN" sz="2400" i="0">
              <a:solidFill>
                <a:srgbClr val="227C9D"/>
              </a:solidFill>
              <a:latin typeface="Times New Roman" panose="02020603050405020304"/>
              <a:ea typeface="Times New Roman" panose="02020603050405020304"/>
            </a:endParaRPr>
          </a:p>
        </p:txBody>
      </p:sp>
      <p:sp>
        <p:nvSpPr>
          <p:cNvPr id="13" name="Text Box 12"/>
          <p:cNvSpPr txBox="1"/>
          <p:nvPr/>
        </p:nvSpPr>
        <p:spPr>
          <a:xfrm>
            <a:off x="1043940" y="2083435"/>
            <a:ext cx="8086725" cy="829945"/>
          </a:xfrm>
          <a:prstGeom prst="rect">
            <a:avLst/>
          </a:prstGeom>
        </p:spPr>
        <p:txBody>
          <a:bodyPr wrap="square">
            <a:spAutoFit/>
          </a:bodyPr>
          <a:p>
            <a:pPr marL="457200"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2. Combo "Thỏa mãn vị giác": </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Chicken Bowl + Chips and Guacamole + Canned Soda</a:t>
            </a:r>
            <a:endParaRPr lang="en-US" altLang="zh-CN" sz="2400" i="0">
              <a:solidFill>
                <a:srgbClr val="227C9D"/>
              </a:solidFill>
              <a:latin typeface="Times New Roman" panose="02020603050405020304"/>
              <a:ea typeface="Times New Roman" panose="02020603050405020304"/>
            </a:endParaRPr>
          </a:p>
        </p:txBody>
      </p:sp>
      <p:sp>
        <p:nvSpPr>
          <p:cNvPr id="16" name="Text Box 15"/>
          <p:cNvSpPr txBox="1"/>
          <p:nvPr/>
        </p:nvSpPr>
        <p:spPr>
          <a:xfrm>
            <a:off x="1115695" y="2941955"/>
            <a:ext cx="7354570" cy="829945"/>
          </a:xfrm>
          <a:prstGeom prst="rect">
            <a:avLst/>
          </a:prstGeom>
        </p:spPr>
        <p:txBody>
          <a:bodyPr wrap="square">
            <a:spAutoFit/>
          </a:bodyPr>
          <a:p>
            <a:pPr marL="457200"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3. Combo "Đặc biệt lành mạnh": </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Veggie Soft Tacos + Veggie Bowl + Bottled Water</a:t>
            </a:r>
            <a:endParaRPr lang="en-US" altLang="zh-CN" sz="2400" i="0">
              <a:solidFill>
                <a:srgbClr val="227C9D"/>
              </a:solidFill>
              <a:latin typeface="Times New Roman" panose="02020603050405020304"/>
              <a:ea typeface="Times New Roman" panose="02020603050405020304"/>
            </a:endParaRPr>
          </a:p>
        </p:txBody>
      </p:sp>
      <p:sp>
        <p:nvSpPr>
          <p:cNvPr id="34" name="Text Box 33"/>
          <p:cNvSpPr txBox="1"/>
          <p:nvPr/>
        </p:nvSpPr>
        <p:spPr>
          <a:xfrm>
            <a:off x="2193290" y="3724275"/>
            <a:ext cx="6597650" cy="1198880"/>
          </a:xfrm>
          <a:prstGeom prst="rect">
            <a:avLst/>
          </a:prstGeom>
        </p:spPr>
        <p:txBody>
          <a:bodyPr wrap="square">
            <a:spAutoFit/>
          </a:bodyPr>
          <a:p>
            <a:pPr marL="457200"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4. Combo "Năng động":</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Chicken Burrito/Steak Burrito + Canned Soda + Chips and Tomatillo Red Chili Salsa</a:t>
            </a:r>
            <a:endParaRPr lang="en-US" altLang="zh-CN" sz="24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iamond 37"/>
          <p:cNvSpPr/>
          <p:nvPr/>
        </p:nvSpPr>
        <p:spPr>
          <a:xfrm>
            <a:off x="1331595" y="2644140"/>
            <a:ext cx="504190" cy="360045"/>
          </a:xfrm>
          <a:prstGeom prst="diamond">
            <a:avLst/>
          </a:prstGeom>
          <a:solidFill>
            <a:schemeClr val="accent1">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4" name="Oval 33"/>
          <p:cNvSpPr/>
          <p:nvPr/>
        </p:nvSpPr>
        <p:spPr>
          <a:xfrm>
            <a:off x="340360" y="1419860"/>
            <a:ext cx="360045" cy="360045"/>
          </a:xfrm>
          <a:prstGeom prst="ellipse">
            <a:avLst/>
          </a:pr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3" name="Plaque 32"/>
          <p:cNvSpPr/>
          <p:nvPr/>
        </p:nvSpPr>
        <p:spPr>
          <a:xfrm>
            <a:off x="899795" y="555625"/>
            <a:ext cx="431800" cy="360045"/>
          </a:xfrm>
          <a:prstGeom prst="plaque">
            <a:avLst/>
          </a:prstGeom>
          <a:solidFill>
            <a:schemeClr val="accent1">
              <a:alpha val="23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1"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16200000" flipV="1">
            <a:off x="9664065" y="-643890"/>
            <a:ext cx="6453505" cy="9434195"/>
          </a:xfrm>
          <a:prstGeom prst="rect">
            <a:avLst/>
          </a:prstGeom>
        </p:spPr>
      </p:pic>
      <p:pic>
        <p:nvPicPr>
          <p:cNvPr id="10"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16200000" flipV="1">
            <a:off x="1479550" y="-7097395"/>
            <a:ext cx="6453505" cy="9434195"/>
          </a:xfrm>
          <a:prstGeom prst="rect">
            <a:avLst/>
          </a:prstGeom>
        </p:spPr>
      </p:pic>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Oval 3"/>
          <p:cNvSpPr/>
          <p:nvPr/>
        </p:nvSpPr>
        <p:spPr>
          <a:xfrm>
            <a:off x="1115695" y="92710"/>
            <a:ext cx="511810" cy="504190"/>
          </a:xfrm>
          <a:prstGeom prst="ellipse">
            <a:avLst/>
          </a:prstGeom>
          <a:solidFill>
            <a:schemeClr val="accent1">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5" name="Picture 34"/>
          <p:cNvPicPr/>
          <p:nvPr/>
        </p:nvPicPr>
        <p:blipFill>
          <a:blip r:embed="rId4">
            <a:alphaModFix amt="5000"/>
          </a:blip>
          <a:stretch>
            <a:fillRect/>
          </a:stretch>
        </p:blipFill>
        <p:spPr>
          <a:xfrm>
            <a:off x="-125095" y="34290"/>
            <a:ext cx="9387205" cy="5022850"/>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 name="Freeform 2"/>
          <p:cNvSpPr/>
          <p:nvPr/>
        </p:nvSpPr>
        <p:spPr>
          <a:xfrm>
            <a:off x="6443816" y="387998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5" name="图片 2"/>
          <p:cNvPicPr>
            <a:picLocks noChangeAspect="1"/>
          </p:cNvPicPr>
          <p:nvPr/>
        </p:nvPicPr>
        <p:blipFill rotWithShape="1">
          <a:blip r:embed="rId1" cstate="print">
            <a:alphaModFix amt="24000"/>
            <a:extLst>
              <a:ext uri="{28A0092B-C50C-407E-A947-70E740481C1C}">
                <a14:useLocalDpi xmlns:a14="http://schemas.microsoft.com/office/drawing/2010/main" val="0"/>
              </a:ext>
            </a:extLst>
          </a:blip>
          <a:srcRect l="49956"/>
          <a:stretch>
            <a:fillRect/>
          </a:stretch>
        </p:blipFill>
        <p:spPr>
          <a:xfrm rot="5400000" flipV="1">
            <a:off x="229870" y="-658495"/>
            <a:ext cx="6453505" cy="9434195"/>
          </a:xfrm>
          <a:prstGeom prst="rect">
            <a:avLst/>
          </a:prstGeom>
        </p:spPr>
      </p:pic>
      <p:sp>
        <p:nvSpPr>
          <p:cNvPr id="161" name="Freeform 10"/>
          <p:cNvSpPr/>
          <p:nvPr/>
        </p:nvSpPr>
        <p:spPr bwMode="auto">
          <a:xfrm rot="5400000">
            <a:off x="5539740" y="3043555"/>
            <a:ext cx="1136650" cy="3361055"/>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rgbClr val="171829"/>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4A66AC"/>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13" name="Text Box 12"/>
          <p:cNvSpPr txBox="1"/>
          <p:nvPr/>
        </p:nvSpPr>
        <p:spPr>
          <a:xfrm rot="2580000">
            <a:off x="-333375" y="4088130"/>
            <a:ext cx="3806190" cy="521970"/>
          </a:xfrm>
          <a:prstGeom prst="rect">
            <a:avLst/>
          </a:prstGeom>
        </p:spPr>
        <p:txBody>
          <a:bodyPr wrap="square">
            <a:spAutoFit/>
          </a:bodyPr>
          <a:p>
            <a:pPr indent="0" algn="just" fontAlgn="base">
              <a:spcBef>
                <a:spcPts val="1200"/>
              </a:spcBef>
              <a:spcAft>
                <a:spcPct val="0"/>
              </a:spcAft>
              <a:buNone/>
            </a:pPr>
            <a:r>
              <a:rPr lang="en-US" altLang="en-US" sz="2800" b="0" i="0">
                <a:solidFill>
                  <a:srgbClr val="227C9D"/>
                </a:solidFill>
                <a:latin typeface="Times New Roman" panose="02020603050405020304"/>
                <a:ea typeface="Times New Roman" panose="02020603050405020304"/>
              </a:rPr>
              <a:t>Món </a:t>
            </a:r>
            <a:r>
              <a:rPr lang="en-US" altLang="en-US" sz="2800" b="0" i="0">
                <a:solidFill>
                  <a:srgbClr val="227C9D"/>
                </a:solidFill>
                <a:latin typeface="Times New Roman" panose="02020603050405020304"/>
                <a:ea typeface="Times New Roman" panose="02020603050405020304"/>
              </a:rPr>
              <a:t>ă</a:t>
            </a:r>
            <a:r>
              <a:rPr lang="en-US" altLang="en-US" sz="2800" b="0" i="0">
                <a:solidFill>
                  <a:srgbClr val="227C9D"/>
                </a:solidFill>
                <a:latin typeface="Times New Roman" panose="02020603050405020304"/>
                <a:ea typeface="Times New Roman" panose="02020603050405020304"/>
              </a:rPr>
              <a:t>n ảnh h</a:t>
            </a:r>
            <a:r>
              <a:rPr lang="en-US" altLang="en-US" sz="2800" b="0" i="0">
                <a:solidFill>
                  <a:srgbClr val="227C9D"/>
                </a:solidFill>
                <a:latin typeface="Times New Roman" panose="02020603050405020304"/>
                <a:ea typeface="Times New Roman" panose="02020603050405020304"/>
              </a:rPr>
              <a:t>ư</a:t>
            </a:r>
            <a:r>
              <a:rPr lang="en-US" altLang="en-US" sz="2800" b="0" i="0">
                <a:solidFill>
                  <a:srgbClr val="227C9D"/>
                </a:solidFill>
                <a:latin typeface="Times New Roman" panose="02020603050405020304"/>
                <a:ea typeface="Times New Roman" panose="02020603050405020304"/>
              </a:rPr>
              <a:t>ởng</a:t>
            </a:r>
            <a:endParaRPr lang="en-US" altLang="en-US" sz="2800" b="0" i="0">
              <a:solidFill>
                <a:srgbClr val="227C9D"/>
              </a:solidFill>
              <a:latin typeface="Times New Roman" panose="02020603050405020304"/>
              <a:ea typeface="Times New Roman" panose="02020603050405020304"/>
            </a:endParaRPr>
          </a:p>
        </p:txBody>
      </p:sp>
      <p:sp>
        <p:nvSpPr>
          <p:cNvPr id="16" name="Text Box 15"/>
          <p:cNvSpPr txBox="1"/>
          <p:nvPr/>
        </p:nvSpPr>
        <p:spPr>
          <a:xfrm>
            <a:off x="2700020" y="4515485"/>
            <a:ext cx="4539615" cy="460375"/>
          </a:xfrm>
          <a:prstGeom prst="rect">
            <a:avLst/>
          </a:prstGeom>
        </p:spPr>
        <p:txBody>
          <a:bodyPr wrap="square">
            <a:spAutoFit/>
          </a:bodyPr>
          <a:p>
            <a:pPr fontAlgn="base">
              <a:spcBef>
                <a:spcPts val="1200"/>
              </a:spcBef>
              <a:spcAft>
                <a:spcPts val="1200"/>
              </a:spcAft>
            </a:pPr>
            <a:r>
              <a:rPr lang="en-US" altLang="zh-CN" sz="2400" i="0">
                <a:solidFill>
                  <a:srgbClr val="227C9D"/>
                </a:solidFill>
                <a:latin typeface="Times New Roman" panose="02020603050405020304"/>
                <a:ea typeface="Times New Roman" panose="02020603050405020304"/>
              </a:rPr>
              <a:t>** Combo nhắm đến lợi nhuận cao:</a:t>
            </a:r>
            <a:endParaRPr lang="en-US" altLang="zh-CN" sz="2400" i="0">
              <a:solidFill>
                <a:srgbClr val="227C9D"/>
              </a:solidFill>
              <a:latin typeface="Times New Roman" panose="02020603050405020304"/>
              <a:ea typeface="Times New Roman" panose="02020603050405020304"/>
            </a:endParaRPr>
          </a:p>
        </p:txBody>
      </p:sp>
      <p:sp>
        <p:nvSpPr>
          <p:cNvPr id="31" name="Text Box 30"/>
          <p:cNvSpPr txBox="1"/>
          <p:nvPr/>
        </p:nvSpPr>
        <p:spPr>
          <a:xfrm>
            <a:off x="340360" y="1367155"/>
            <a:ext cx="8646160" cy="1198880"/>
          </a:xfrm>
          <a:prstGeom prst="rect">
            <a:avLst/>
          </a:prstGeom>
        </p:spPr>
        <p:txBody>
          <a:bodyPr wrap="square">
            <a:spAutoFit/>
          </a:bodyPr>
          <a:p>
            <a:pPr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2. Combo "Đậm đà bất ngờ": </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Barbacoa Burrito + Chips and Guacamole/ Chips and Mild Fresh Tomato Salsa + Bottled Water</a:t>
            </a:r>
            <a:endParaRPr lang="en-US" altLang="zh-CN" sz="2400" i="0">
              <a:solidFill>
                <a:srgbClr val="227C9D"/>
              </a:solidFill>
              <a:latin typeface="Times New Roman" panose="02020603050405020304"/>
              <a:ea typeface="Times New Roman" panose="02020603050405020304"/>
            </a:endParaRPr>
          </a:p>
        </p:txBody>
      </p:sp>
      <p:sp>
        <p:nvSpPr>
          <p:cNvPr id="32" name="Text Box 31"/>
          <p:cNvSpPr txBox="1"/>
          <p:nvPr/>
        </p:nvSpPr>
        <p:spPr>
          <a:xfrm>
            <a:off x="1403985" y="2558415"/>
            <a:ext cx="7743825" cy="1198880"/>
          </a:xfrm>
          <a:prstGeom prst="rect">
            <a:avLst/>
          </a:prstGeom>
        </p:spPr>
        <p:txBody>
          <a:bodyPr wrap="square">
            <a:spAutoFit/>
          </a:bodyPr>
          <a:p>
            <a:pPr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3. Combo "Truyền thống cải tiến": </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Chicken Salad Bowl + Chips and Tomatillo Green Chili Salsa + Canned Soft Drink</a:t>
            </a:r>
            <a:endParaRPr lang="en-US" altLang="zh-CN" sz="2400" i="0">
              <a:solidFill>
                <a:srgbClr val="227C9D"/>
              </a:solidFill>
              <a:latin typeface="Times New Roman" panose="02020603050405020304"/>
              <a:ea typeface="Times New Roman" panose="02020603050405020304"/>
            </a:endParaRPr>
          </a:p>
        </p:txBody>
      </p:sp>
      <p:sp>
        <p:nvSpPr>
          <p:cNvPr id="30" name="Text Box 29"/>
          <p:cNvSpPr txBox="1"/>
          <p:nvPr/>
        </p:nvSpPr>
        <p:spPr>
          <a:xfrm>
            <a:off x="945515" y="483870"/>
            <a:ext cx="6942455" cy="829945"/>
          </a:xfrm>
          <a:prstGeom prst="rect">
            <a:avLst/>
          </a:prstGeom>
        </p:spPr>
        <p:txBody>
          <a:bodyPr wrap="square">
            <a:spAutoFit/>
          </a:bodyPr>
          <a:p>
            <a:pPr indent="0" fontAlgn="base">
              <a:spcBef>
                <a:spcPts val="1200"/>
              </a:spcBef>
              <a:spcAft>
                <a:spcPts val="1200"/>
              </a:spcAft>
              <a:buNone/>
            </a:pPr>
            <a:r>
              <a:rPr lang="en-US" altLang="zh-CN" sz="2400" i="0">
                <a:solidFill>
                  <a:srgbClr val="227C9D"/>
                </a:solidFill>
                <a:latin typeface="Times New Roman" panose="02020603050405020304"/>
                <a:ea typeface="Times New Roman" panose="02020603050405020304"/>
              </a:rPr>
              <a:t>1. Combo "Siêu kích thích vị giác":</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Steak Bowl + Chips and Guacamole + Canned Soda</a:t>
            </a:r>
            <a:endParaRPr lang="en-US" altLang="zh-CN" sz="2400" i="0">
              <a:solidFill>
                <a:srgbClr val="227C9D"/>
              </a:solidFill>
              <a:latin typeface="Times New Roman" panose="02020603050405020304"/>
              <a:ea typeface="Times New Roman" panose="02020603050405020304"/>
            </a:endParaRPr>
          </a:p>
        </p:txBody>
      </p:sp>
      <p:sp>
        <p:nvSpPr>
          <p:cNvPr id="39" name="Text Box 38"/>
          <p:cNvSpPr txBox="1"/>
          <p:nvPr/>
        </p:nvSpPr>
        <p:spPr>
          <a:xfrm>
            <a:off x="1835785" y="3651885"/>
            <a:ext cx="5770880" cy="460375"/>
          </a:xfrm>
          <a:prstGeom prst="rect">
            <a:avLst/>
          </a:prstGeom>
        </p:spPr>
        <p:txBody>
          <a:bodyPr wrap="square">
            <a:spAutoFit/>
          </a:bodyPr>
          <a:p>
            <a:pPr fontAlgn="base"/>
            <a:r>
              <a:rPr lang="en-US" altLang="zh-CN" sz="2400" i="0">
                <a:solidFill>
                  <a:srgbClr val="227C9D"/>
                </a:solidFill>
                <a:latin typeface="Times New Roman" panose="02020603050405020304"/>
                <a:ea typeface="Times New Roman" panose="02020603050405020304"/>
              </a:rPr>
              <a:t>- Crispy Tacos + Chips + Bottled Water</a:t>
            </a:r>
            <a:endParaRPr lang="en-US" altLang="zh-CN" sz="24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3816" y="387998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pic>
        <p:nvPicPr>
          <p:cNvPr id="10"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16200000" flipV="1">
            <a:off x="1479550" y="-7097395"/>
            <a:ext cx="6453505" cy="9434195"/>
          </a:xfrm>
          <a:prstGeom prst="rect">
            <a:avLst/>
          </a:prstGeom>
        </p:spPr>
      </p:pic>
      <p:pic>
        <p:nvPicPr>
          <p:cNvPr id="35" name="Picture 34"/>
          <p:cNvPicPr/>
          <p:nvPr/>
        </p:nvPicPr>
        <p:blipFill>
          <a:blip r:embed="rId10">
            <a:alphaModFix amt="5000"/>
          </a:blip>
          <a:stretch>
            <a:fillRect/>
          </a:stretch>
        </p:blipFill>
        <p:spPr>
          <a:xfrm>
            <a:off x="-125095" y="34290"/>
            <a:ext cx="9387205" cy="5022850"/>
          </a:xfrm>
          <a:prstGeom prst="rect">
            <a:avLst/>
          </a:prstGeom>
        </p:spPr>
      </p:pic>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5"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5400000" flipV="1">
            <a:off x="229870" y="-658495"/>
            <a:ext cx="6453505" cy="9434195"/>
          </a:xfrm>
          <a:prstGeom prst="rect">
            <a:avLst/>
          </a:prstGeom>
        </p:spPr>
      </p:pic>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pic>
        <p:nvPicPr>
          <p:cNvPr id="11"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16200000" flipV="1">
            <a:off x="9664065" y="-643890"/>
            <a:ext cx="6453505" cy="9434195"/>
          </a:xfrm>
          <a:prstGeom prst="rect">
            <a:avLst/>
          </a:prstGeom>
        </p:spPr>
      </p:pic>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1" name="Freeform 10"/>
          <p:cNvSpPr/>
          <p:nvPr/>
        </p:nvSpPr>
        <p:spPr bwMode="auto">
          <a:xfrm rot="16200000">
            <a:off x="3163570" y="-919480"/>
            <a:ext cx="1136650" cy="3361055"/>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rgbClr val="171829"/>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4A66AC"/>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13" name="Text Box 12"/>
          <p:cNvSpPr txBox="1"/>
          <p:nvPr/>
        </p:nvSpPr>
        <p:spPr>
          <a:xfrm rot="2580000">
            <a:off x="-333375" y="4088130"/>
            <a:ext cx="3806190" cy="521970"/>
          </a:xfrm>
          <a:prstGeom prst="rect">
            <a:avLst/>
          </a:prstGeom>
        </p:spPr>
        <p:txBody>
          <a:bodyPr wrap="square">
            <a:spAutoFit/>
          </a:bodyPr>
          <a:p>
            <a:pPr indent="0" algn="just" fontAlgn="base">
              <a:spcBef>
                <a:spcPts val="1200"/>
              </a:spcBef>
              <a:spcAft>
                <a:spcPct val="0"/>
              </a:spcAft>
              <a:buNone/>
            </a:pPr>
            <a:r>
              <a:rPr lang="en-US" altLang="en-US" sz="2800" b="0" i="0">
                <a:solidFill>
                  <a:srgbClr val="227C9D"/>
                </a:solidFill>
                <a:latin typeface="Times New Roman" panose="02020603050405020304"/>
                <a:ea typeface="Times New Roman" panose="02020603050405020304"/>
              </a:rPr>
              <a:t>Món </a:t>
            </a:r>
            <a:r>
              <a:rPr lang="en-US" altLang="en-US" sz="2800" b="0" i="0">
                <a:solidFill>
                  <a:srgbClr val="227C9D"/>
                </a:solidFill>
                <a:latin typeface="Times New Roman" panose="02020603050405020304"/>
                <a:ea typeface="Times New Roman" panose="02020603050405020304"/>
              </a:rPr>
              <a:t>ă</a:t>
            </a:r>
            <a:r>
              <a:rPr lang="en-US" altLang="en-US" sz="2800" b="0" i="0">
                <a:solidFill>
                  <a:srgbClr val="227C9D"/>
                </a:solidFill>
                <a:latin typeface="Times New Roman" panose="02020603050405020304"/>
                <a:ea typeface="Times New Roman" panose="02020603050405020304"/>
              </a:rPr>
              <a:t>n ảnh h</a:t>
            </a:r>
            <a:r>
              <a:rPr lang="en-US" altLang="en-US" sz="2800" b="0" i="0">
                <a:solidFill>
                  <a:srgbClr val="227C9D"/>
                </a:solidFill>
                <a:latin typeface="Times New Roman" panose="02020603050405020304"/>
                <a:ea typeface="Times New Roman" panose="02020603050405020304"/>
              </a:rPr>
              <a:t>ư</a:t>
            </a:r>
            <a:r>
              <a:rPr lang="en-US" altLang="en-US" sz="2800" b="0" i="0">
                <a:solidFill>
                  <a:srgbClr val="227C9D"/>
                </a:solidFill>
                <a:latin typeface="Times New Roman" panose="02020603050405020304"/>
                <a:ea typeface="Times New Roman" panose="02020603050405020304"/>
              </a:rPr>
              <a:t>ởng</a:t>
            </a:r>
            <a:endParaRPr lang="en-US" altLang="en-US" sz="2800" b="0" i="0">
              <a:solidFill>
                <a:srgbClr val="227C9D"/>
              </a:solidFill>
              <a:latin typeface="Times New Roman" panose="02020603050405020304"/>
              <a:ea typeface="Times New Roman" panose="02020603050405020304"/>
            </a:endParaRPr>
          </a:p>
        </p:txBody>
      </p:sp>
      <p:sp>
        <p:nvSpPr>
          <p:cNvPr id="16" name="Text Box 15"/>
          <p:cNvSpPr txBox="1"/>
          <p:nvPr/>
        </p:nvSpPr>
        <p:spPr>
          <a:xfrm>
            <a:off x="2555875" y="483870"/>
            <a:ext cx="6073775" cy="1137285"/>
          </a:xfrm>
          <a:prstGeom prst="rect">
            <a:avLst/>
          </a:prstGeom>
        </p:spPr>
        <p:txBody>
          <a:bodyPr wrap="square">
            <a:spAutoFit/>
          </a:bodyPr>
          <a:p>
            <a:pPr fontAlgn="base">
              <a:spcBef>
                <a:spcPts val="1200"/>
              </a:spcBef>
              <a:spcAft>
                <a:spcPts val="1200"/>
              </a:spcAft>
            </a:pPr>
            <a:r>
              <a:rPr lang="en-US" altLang="en-US" sz="2400" i="0">
                <a:solidFill>
                  <a:srgbClr val="227C9D"/>
                </a:solidFill>
                <a:latin typeface="Times New Roman" panose="02020603050405020304"/>
                <a:ea typeface="Times New Roman" panose="02020603050405020304"/>
              </a:rPr>
              <a:t>** Combo giảm thiểu món có tác </a:t>
            </a:r>
            <a:r>
              <a:rPr lang="en-US" altLang="en-US" sz="2400" i="0">
                <a:solidFill>
                  <a:srgbClr val="227C9D"/>
                </a:solidFill>
                <a:latin typeface="Times New Roman" panose="02020603050405020304"/>
                <a:ea typeface="Times New Roman" panose="02020603050405020304"/>
              </a:rPr>
              <a:t>đ</a:t>
            </a:r>
            <a:r>
              <a:rPr lang="en-US" altLang="en-US" sz="2400" i="0">
                <a:solidFill>
                  <a:srgbClr val="227C9D"/>
                </a:solidFill>
                <a:latin typeface="Times New Roman" panose="02020603050405020304"/>
                <a:ea typeface="Times New Roman" panose="02020603050405020304"/>
              </a:rPr>
              <a:t>ộng tiêu cực</a:t>
            </a:r>
            <a:endParaRPr lang="en-US" altLang="en-US" sz="2400" i="0">
              <a:solidFill>
                <a:srgbClr val="227C9D"/>
              </a:solidFill>
              <a:latin typeface="Times New Roman" panose="02020603050405020304"/>
              <a:ea typeface="Times New Roman" panose="02020603050405020304"/>
            </a:endParaRPr>
          </a:p>
          <a:p>
            <a:pPr fontAlgn="base">
              <a:spcBef>
                <a:spcPts val="1200"/>
              </a:spcBef>
              <a:spcAft>
                <a:spcPts val="1200"/>
              </a:spcAft>
            </a:pPr>
            <a:endParaRPr lang="en-US" altLang="zh-CN" sz="2400" i="0">
              <a:solidFill>
                <a:srgbClr val="227C9D"/>
              </a:solidFill>
              <a:latin typeface="Times New Roman" panose="02020603050405020304"/>
              <a:ea typeface="Times New Roman" panose="02020603050405020304"/>
            </a:endParaRPr>
          </a:p>
        </p:txBody>
      </p:sp>
      <p:sp>
        <p:nvSpPr>
          <p:cNvPr id="12" name="Text Box 11"/>
          <p:cNvSpPr txBox="1"/>
          <p:nvPr/>
        </p:nvSpPr>
        <p:spPr>
          <a:xfrm>
            <a:off x="827405" y="1367155"/>
            <a:ext cx="7802880" cy="1198880"/>
          </a:xfrm>
          <a:prstGeom prst="rect">
            <a:avLst/>
          </a:prstGeom>
        </p:spPr>
        <p:txBody>
          <a:bodyPr wrap="square">
            <a:spAutoFit/>
          </a:bodyPr>
          <a:p>
            <a:pPr indent="0" fontAlgn="base">
              <a:spcBef>
                <a:spcPts val="1200"/>
              </a:spcBef>
              <a:spcAft>
                <a:spcPct val="0"/>
              </a:spcAft>
              <a:buNone/>
            </a:pPr>
            <a:r>
              <a:rPr lang="en-US" altLang="zh-CN" sz="2400" i="0">
                <a:solidFill>
                  <a:srgbClr val="227C9D"/>
                </a:solidFill>
                <a:latin typeface="Times New Roman" panose="02020603050405020304"/>
                <a:ea typeface="Times New Roman" panose="02020603050405020304"/>
              </a:rPr>
              <a:t>1. Combo điều chỉnh:</a:t>
            </a:r>
            <a:endParaRPr lang="en-US" altLang="zh-CN" sz="2400" i="0">
              <a:solidFill>
                <a:srgbClr val="227C9D"/>
              </a:solidFill>
              <a:latin typeface="Times New Roman" panose="02020603050405020304"/>
              <a:ea typeface="Times New Roman" panose="02020603050405020304"/>
            </a:endParaRPr>
          </a:p>
          <a:p>
            <a:pPr lvl="1" indent="0" fontAlgn="base">
              <a:spcBef>
                <a:spcPct val="0"/>
              </a:spcBef>
              <a:spcAft>
                <a:spcPts val="1200"/>
              </a:spcAft>
              <a:buFont typeface="Arial" panose="020B0604020202020204"/>
              <a:buNone/>
            </a:pPr>
            <a:r>
              <a:rPr lang="en-US" altLang="zh-CN" sz="2400" i="0">
                <a:solidFill>
                  <a:srgbClr val="227C9D"/>
                </a:solidFill>
                <a:latin typeface="Times New Roman" panose="02020603050405020304"/>
                <a:ea typeface="Times New Roman" panose="02020603050405020304"/>
              </a:rPr>
              <a:t>- Canned Soft Drink + Chicken Bowl + Veggie Crispy Tacos</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a:t>
            </a:r>
            <a:r>
              <a:rPr lang="en-US" altLang="en-US" sz="2400" i="0">
                <a:solidFill>
                  <a:srgbClr val="227C9D"/>
                </a:solidFill>
                <a:latin typeface="Times New Roman" panose="02020603050405020304"/>
                <a:ea typeface="Times New Roman" panose="02020603050405020304"/>
              </a:rPr>
              <a:t>Steak Salad + Veggie Burrito + Chips</a:t>
            </a:r>
            <a:endParaRPr lang="en-US" altLang="en-US" sz="2400" i="0">
              <a:solidFill>
                <a:srgbClr val="227C9D"/>
              </a:solidFill>
              <a:latin typeface="Times New Roman" panose="02020603050405020304"/>
              <a:ea typeface="Times New Roman" panose="02020603050405020304"/>
            </a:endParaRPr>
          </a:p>
        </p:txBody>
      </p:sp>
      <p:sp>
        <p:nvSpPr>
          <p:cNvPr id="36" name="Text Box 35"/>
          <p:cNvSpPr txBox="1"/>
          <p:nvPr/>
        </p:nvSpPr>
        <p:spPr>
          <a:xfrm>
            <a:off x="1996440" y="2558415"/>
            <a:ext cx="6633845" cy="1568450"/>
          </a:xfrm>
          <a:prstGeom prst="rect">
            <a:avLst/>
          </a:prstGeom>
        </p:spPr>
        <p:txBody>
          <a:bodyPr wrap="square">
            <a:spAutoFit/>
          </a:bodyPr>
          <a:p>
            <a:pPr indent="0" fontAlgn="base">
              <a:spcBef>
                <a:spcPts val="1200"/>
              </a:spcBef>
              <a:spcAft>
                <a:spcPct val="0"/>
              </a:spcAft>
              <a:buNone/>
            </a:pPr>
            <a:r>
              <a:rPr lang="en-US" altLang="zh-CN" sz="2400" i="0">
                <a:solidFill>
                  <a:srgbClr val="227C9D"/>
                </a:solidFill>
                <a:latin typeface="Times New Roman" panose="02020603050405020304"/>
                <a:ea typeface="Times New Roman" panose="02020603050405020304"/>
              </a:rPr>
              <a:t>2. Combo thay thế:</a:t>
            </a:r>
            <a:endParaRPr lang="en-US" altLang="zh-CN" sz="2400" i="0">
              <a:solidFill>
                <a:srgbClr val="227C9D"/>
              </a:solidFill>
              <a:latin typeface="Times New Roman" panose="02020603050405020304"/>
              <a:ea typeface="Times New Roman" panose="02020603050405020304"/>
            </a:endParaRPr>
          </a:p>
          <a:p>
            <a:pPr lvl="1" indent="0" fontAlgn="base">
              <a:spcBef>
                <a:spcPct val="0"/>
              </a:spcBef>
              <a:spcAft>
                <a:spcPts val="1200"/>
              </a:spcAft>
              <a:buFont typeface="Arial" panose="020B0604020202020204"/>
              <a:buNone/>
            </a:pPr>
            <a:r>
              <a:rPr lang="en-US" altLang="zh-CN" sz="2400" i="0">
                <a:solidFill>
                  <a:srgbClr val="227C9D"/>
                </a:solidFill>
                <a:latin typeface="Times New Roman" panose="02020603050405020304"/>
                <a:ea typeface="Times New Roman" panose="02020603050405020304"/>
              </a:rPr>
              <a:t>- Veggie Soft Tacos + Canned Soda + Chips</a:t>
            </a:r>
            <a:br>
              <a:rPr lang="en-US" altLang="zh-CN" sz="240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Chicken Salad Bowl + Chips and Tomatillo Green Chili Salsa</a:t>
            </a:r>
            <a:endParaRPr lang="en-US" altLang="zh-CN" sz="24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3816" y="387998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pic>
        <p:nvPicPr>
          <p:cNvPr id="10"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16200000" flipV="1">
            <a:off x="1479550" y="-7097395"/>
            <a:ext cx="6453505" cy="9434195"/>
          </a:xfrm>
          <a:prstGeom prst="rect">
            <a:avLst/>
          </a:prstGeom>
        </p:spPr>
      </p:pic>
      <p:pic>
        <p:nvPicPr>
          <p:cNvPr id="35" name="Picture 34"/>
          <p:cNvPicPr/>
          <p:nvPr/>
        </p:nvPicPr>
        <p:blipFill>
          <a:blip r:embed="rId10">
            <a:alphaModFix amt="5000"/>
          </a:blip>
          <a:stretch>
            <a:fillRect/>
          </a:stretch>
        </p:blipFill>
        <p:spPr>
          <a:xfrm>
            <a:off x="-125095" y="34290"/>
            <a:ext cx="9387205" cy="5022850"/>
          </a:xfrm>
          <a:prstGeom prst="rect">
            <a:avLst/>
          </a:prstGeom>
        </p:spPr>
      </p:pic>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5"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5400000" flipV="1">
            <a:off x="229870" y="-658495"/>
            <a:ext cx="6453505" cy="9434195"/>
          </a:xfrm>
          <a:prstGeom prst="rect">
            <a:avLst/>
          </a:prstGeom>
        </p:spPr>
      </p:pic>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pic>
        <p:nvPicPr>
          <p:cNvPr id="11"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16200000" flipV="1">
            <a:off x="9664065" y="-643890"/>
            <a:ext cx="6453505" cy="9434195"/>
          </a:xfrm>
          <a:prstGeom prst="rect">
            <a:avLst/>
          </a:prstGeom>
        </p:spPr>
      </p:pic>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1" name="Freeform 10"/>
          <p:cNvSpPr/>
          <p:nvPr/>
        </p:nvSpPr>
        <p:spPr bwMode="auto">
          <a:xfrm rot="16200000">
            <a:off x="3163570" y="-919480"/>
            <a:ext cx="1136650" cy="3361055"/>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rgbClr val="171829"/>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4A66AC"/>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13" name="Text Box 12"/>
          <p:cNvSpPr txBox="1"/>
          <p:nvPr/>
        </p:nvSpPr>
        <p:spPr>
          <a:xfrm rot="2580000">
            <a:off x="-333375" y="4088130"/>
            <a:ext cx="3806190" cy="521970"/>
          </a:xfrm>
          <a:prstGeom prst="rect">
            <a:avLst/>
          </a:prstGeom>
        </p:spPr>
        <p:txBody>
          <a:bodyPr wrap="square">
            <a:spAutoFit/>
          </a:bodyPr>
          <a:p>
            <a:pPr indent="0" algn="just" fontAlgn="base">
              <a:spcBef>
                <a:spcPts val="1200"/>
              </a:spcBef>
              <a:spcAft>
                <a:spcPct val="0"/>
              </a:spcAft>
              <a:buNone/>
            </a:pPr>
            <a:r>
              <a:rPr lang="en-US" altLang="en-US" sz="2800" b="0" i="0">
                <a:solidFill>
                  <a:srgbClr val="227C9D"/>
                </a:solidFill>
                <a:latin typeface="Times New Roman" panose="02020603050405020304"/>
                <a:ea typeface="Times New Roman" panose="02020603050405020304"/>
              </a:rPr>
              <a:t>Món </a:t>
            </a:r>
            <a:r>
              <a:rPr lang="en-US" altLang="en-US" sz="2800" b="0" i="0">
                <a:solidFill>
                  <a:srgbClr val="227C9D"/>
                </a:solidFill>
                <a:latin typeface="Times New Roman" panose="02020603050405020304"/>
                <a:ea typeface="Times New Roman" panose="02020603050405020304"/>
              </a:rPr>
              <a:t>ă</a:t>
            </a:r>
            <a:r>
              <a:rPr lang="en-US" altLang="en-US" sz="2800" b="0" i="0">
                <a:solidFill>
                  <a:srgbClr val="227C9D"/>
                </a:solidFill>
                <a:latin typeface="Times New Roman" panose="02020603050405020304"/>
                <a:ea typeface="Times New Roman" panose="02020603050405020304"/>
              </a:rPr>
              <a:t>n ảnh h</a:t>
            </a:r>
            <a:r>
              <a:rPr lang="en-US" altLang="en-US" sz="2800" b="0" i="0">
                <a:solidFill>
                  <a:srgbClr val="227C9D"/>
                </a:solidFill>
                <a:latin typeface="Times New Roman" panose="02020603050405020304"/>
                <a:ea typeface="Times New Roman" panose="02020603050405020304"/>
              </a:rPr>
              <a:t>ư</a:t>
            </a:r>
            <a:r>
              <a:rPr lang="en-US" altLang="en-US" sz="2800" b="0" i="0">
                <a:solidFill>
                  <a:srgbClr val="227C9D"/>
                </a:solidFill>
                <a:latin typeface="Times New Roman" panose="02020603050405020304"/>
                <a:ea typeface="Times New Roman" panose="02020603050405020304"/>
              </a:rPr>
              <a:t>ởng</a:t>
            </a:r>
            <a:endParaRPr lang="en-US" altLang="en-US" sz="2800" b="0" i="0">
              <a:solidFill>
                <a:srgbClr val="227C9D"/>
              </a:solidFill>
              <a:latin typeface="Times New Roman" panose="02020603050405020304"/>
              <a:ea typeface="Times New Roman" panose="02020603050405020304"/>
            </a:endParaRPr>
          </a:p>
        </p:txBody>
      </p:sp>
      <p:sp>
        <p:nvSpPr>
          <p:cNvPr id="16" name="Text Box 15"/>
          <p:cNvSpPr txBox="1"/>
          <p:nvPr/>
        </p:nvSpPr>
        <p:spPr>
          <a:xfrm>
            <a:off x="2555875" y="483870"/>
            <a:ext cx="6073775" cy="1137285"/>
          </a:xfrm>
          <a:prstGeom prst="rect">
            <a:avLst/>
          </a:prstGeom>
        </p:spPr>
        <p:txBody>
          <a:bodyPr wrap="square">
            <a:spAutoFit/>
          </a:bodyPr>
          <a:p>
            <a:pPr fontAlgn="base">
              <a:spcBef>
                <a:spcPts val="1200"/>
              </a:spcBef>
              <a:spcAft>
                <a:spcPts val="1200"/>
              </a:spcAft>
            </a:pPr>
            <a:r>
              <a:rPr lang="en-US" altLang="en-US" sz="2400" i="0">
                <a:solidFill>
                  <a:srgbClr val="227C9D"/>
                </a:solidFill>
                <a:latin typeface="Times New Roman" panose="02020603050405020304"/>
                <a:ea typeface="Times New Roman" panose="02020603050405020304"/>
              </a:rPr>
              <a:t>** Combo giảm thiểu món có tác </a:t>
            </a:r>
            <a:r>
              <a:rPr lang="en-US" altLang="en-US" sz="2400" i="0">
                <a:solidFill>
                  <a:srgbClr val="227C9D"/>
                </a:solidFill>
                <a:latin typeface="Times New Roman" panose="02020603050405020304"/>
                <a:ea typeface="Times New Roman" panose="02020603050405020304"/>
              </a:rPr>
              <a:t>đ</a:t>
            </a:r>
            <a:r>
              <a:rPr lang="en-US" altLang="en-US" sz="2400" i="0">
                <a:solidFill>
                  <a:srgbClr val="227C9D"/>
                </a:solidFill>
                <a:latin typeface="Times New Roman" panose="02020603050405020304"/>
                <a:ea typeface="Times New Roman" panose="02020603050405020304"/>
              </a:rPr>
              <a:t>ộng tiêu cực</a:t>
            </a:r>
            <a:endParaRPr lang="en-US" altLang="en-US" sz="2400" i="0">
              <a:solidFill>
                <a:srgbClr val="227C9D"/>
              </a:solidFill>
              <a:latin typeface="Times New Roman" panose="02020603050405020304"/>
              <a:ea typeface="Times New Roman" panose="02020603050405020304"/>
            </a:endParaRPr>
          </a:p>
          <a:p>
            <a:pPr fontAlgn="base">
              <a:spcBef>
                <a:spcPts val="1200"/>
              </a:spcBef>
              <a:spcAft>
                <a:spcPts val="1200"/>
              </a:spcAft>
            </a:pPr>
            <a:endParaRPr lang="en-US" altLang="zh-CN" sz="2400" i="0">
              <a:solidFill>
                <a:srgbClr val="227C9D"/>
              </a:solidFill>
              <a:latin typeface="Times New Roman" panose="02020603050405020304"/>
              <a:ea typeface="Times New Roman" panose="02020603050405020304"/>
            </a:endParaRPr>
          </a:p>
        </p:txBody>
      </p:sp>
      <p:sp>
        <p:nvSpPr>
          <p:cNvPr id="36" name="Text Box 35"/>
          <p:cNvSpPr txBox="1"/>
          <p:nvPr/>
        </p:nvSpPr>
        <p:spPr>
          <a:xfrm>
            <a:off x="251460" y="1419860"/>
            <a:ext cx="3977640" cy="460375"/>
          </a:xfrm>
          <a:prstGeom prst="rect">
            <a:avLst/>
          </a:prstGeom>
        </p:spPr>
        <p:txBody>
          <a:bodyPr wrap="square">
            <a:spAutoFit/>
          </a:bodyPr>
          <a:p>
            <a:pPr indent="0" fontAlgn="base">
              <a:spcBef>
                <a:spcPts val="1200"/>
              </a:spcBef>
              <a:spcAft>
                <a:spcPct val="0"/>
              </a:spcAft>
              <a:buNone/>
            </a:pPr>
            <a:r>
              <a:rPr lang="en-US" altLang="en-US" sz="2400" i="0">
                <a:solidFill>
                  <a:srgbClr val="227C9D"/>
                </a:solidFill>
                <a:latin typeface="Times New Roman" panose="02020603050405020304"/>
                <a:ea typeface="Times New Roman" panose="02020603050405020304"/>
              </a:rPr>
              <a:t>3. Gợi </a:t>
            </a:r>
            <a:r>
              <a:rPr lang="en-US" altLang="en-US" sz="2400" i="0">
                <a:solidFill>
                  <a:srgbClr val="227C9D"/>
                </a:solidFill>
                <a:latin typeface="Times New Roman" panose="02020603050405020304"/>
                <a:ea typeface="Times New Roman" panose="02020603050405020304"/>
              </a:rPr>
              <a:t>ý</a:t>
            </a:r>
            <a:r>
              <a:rPr lang="en-US" altLang="en-US" sz="2400" i="0">
                <a:solidFill>
                  <a:srgbClr val="227C9D"/>
                </a:solidFill>
                <a:latin typeface="Times New Roman" panose="02020603050405020304"/>
                <a:ea typeface="Times New Roman" panose="02020603050405020304"/>
              </a:rPr>
              <a:t> chiến l</a:t>
            </a:r>
            <a:r>
              <a:rPr lang="en-US" altLang="en-US" sz="2400" i="0">
                <a:solidFill>
                  <a:srgbClr val="227C9D"/>
                </a:solidFill>
                <a:latin typeface="Times New Roman" panose="02020603050405020304"/>
                <a:ea typeface="Times New Roman" panose="02020603050405020304"/>
              </a:rPr>
              <a:t>ư</a:t>
            </a:r>
            <a:r>
              <a:rPr lang="en-US" altLang="en-US" sz="2400" i="0">
                <a:solidFill>
                  <a:srgbClr val="227C9D"/>
                </a:solidFill>
                <a:latin typeface="Times New Roman" panose="02020603050405020304"/>
                <a:ea typeface="Times New Roman" panose="02020603050405020304"/>
              </a:rPr>
              <a:t>ợc quảng bá</a:t>
            </a:r>
            <a:endParaRPr lang="en-US" altLang="zh-CN" sz="2400" i="0">
              <a:solidFill>
                <a:srgbClr val="227C9D"/>
              </a:solidFill>
              <a:latin typeface="Times New Roman" panose="02020603050405020304"/>
              <a:ea typeface="Times New Roman" panose="02020603050405020304"/>
            </a:endParaRPr>
          </a:p>
        </p:txBody>
      </p:sp>
      <p:sp>
        <p:nvSpPr>
          <p:cNvPr id="4" name="Text Box 3"/>
          <p:cNvSpPr txBox="1"/>
          <p:nvPr/>
        </p:nvSpPr>
        <p:spPr>
          <a:xfrm>
            <a:off x="1764030" y="1848485"/>
            <a:ext cx="7299960" cy="2830195"/>
          </a:xfrm>
          <a:prstGeom prst="rect">
            <a:avLst/>
          </a:prstGeom>
        </p:spPr>
        <p:txBody>
          <a:bodyPr wrap="square">
            <a:spAutoFit/>
          </a:bodyPr>
          <a:p>
            <a:pPr indent="0" fontAlgn="base">
              <a:spcBef>
                <a:spcPts val="1200"/>
              </a:spcBef>
              <a:spcAft>
                <a:spcPct val="0"/>
              </a:spcAft>
              <a:buNone/>
            </a:pPr>
            <a:r>
              <a:rPr lang="en-US" altLang="en-US" sz="2400" i="0">
                <a:solidFill>
                  <a:srgbClr val="227C9D"/>
                </a:solidFill>
                <a:latin typeface="Times New Roman" panose="02020603050405020304"/>
                <a:ea typeface="Times New Roman" panose="02020603050405020304"/>
              </a:rPr>
              <a:t>a. Combo theo khung giờ:</a:t>
            </a:r>
            <a:br>
              <a:rPr lang="en-US" altLang="en-US" sz="2400" i="0">
                <a:solidFill>
                  <a:srgbClr val="227C9D"/>
                </a:solidFill>
                <a:latin typeface="Times New Roman" panose="02020603050405020304"/>
                <a:ea typeface="Times New Roman" panose="02020603050405020304"/>
              </a:rPr>
            </a:br>
            <a:r>
              <a:rPr lang="en-US" altLang="en-US" sz="2400" i="0">
                <a:solidFill>
                  <a:srgbClr val="227C9D"/>
                </a:solidFill>
                <a:latin typeface="Times New Roman" panose="02020603050405020304"/>
                <a:ea typeface="Times New Roman" panose="02020603050405020304"/>
              </a:rPr>
              <a:t>- Bữa tr</a:t>
            </a:r>
            <a:r>
              <a:rPr lang="en-US" altLang="en-US" sz="2400" i="0">
                <a:solidFill>
                  <a:srgbClr val="227C9D"/>
                </a:solidFill>
                <a:latin typeface="Times New Roman" panose="02020603050405020304"/>
                <a:ea typeface="Times New Roman" panose="02020603050405020304"/>
              </a:rPr>
              <a:t>ư</a:t>
            </a:r>
            <a:r>
              <a:rPr lang="en-US" altLang="en-US" sz="2400" i="0">
                <a:solidFill>
                  <a:srgbClr val="227C9D"/>
                </a:solidFill>
                <a:latin typeface="Times New Roman" panose="02020603050405020304"/>
                <a:ea typeface="Times New Roman" panose="02020603050405020304"/>
              </a:rPr>
              <a:t>a: Chicken Burrito + Chips + Bottled Water/ Canned Soft Drink</a:t>
            </a:r>
            <a:br>
              <a:rPr lang="en-US" altLang="en-US" sz="2400" i="0">
                <a:solidFill>
                  <a:srgbClr val="227C9D"/>
                </a:solidFill>
                <a:latin typeface="Times New Roman" panose="02020603050405020304"/>
                <a:ea typeface="Times New Roman" panose="02020603050405020304"/>
              </a:rPr>
            </a:br>
            <a:br>
              <a:rPr lang="en-US" altLang="en-US" sz="2400" i="0">
                <a:solidFill>
                  <a:srgbClr val="227C9D"/>
                </a:solidFill>
                <a:latin typeface="Times New Roman" panose="02020603050405020304"/>
                <a:ea typeface="Times New Roman" panose="02020603050405020304"/>
              </a:rPr>
            </a:br>
            <a:r>
              <a:rPr lang="en-US" altLang="en-US" sz="2400" i="0">
                <a:solidFill>
                  <a:srgbClr val="227C9D"/>
                </a:solidFill>
                <a:latin typeface="Times New Roman" panose="02020603050405020304"/>
                <a:ea typeface="Times New Roman" panose="02020603050405020304"/>
              </a:rPr>
              <a:t>- Bữa tối: Steak Bowl + Chips and Guacamole + Canned Soft Drink</a:t>
            </a:r>
            <a:endParaRPr lang="en-US" altLang="en-US" sz="2400" i="0">
              <a:solidFill>
                <a:srgbClr val="227C9D"/>
              </a:solidFill>
              <a:latin typeface="Times New Roman" panose="02020603050405020304"/>
              <a:ea typeface="Times New Roman" panose="02020603050405020304"/>
            </a:endParaRPr>
          </a:p>
          <a:p>
            <a:pPr indent="0" fontAlgn="base">
              <a:spcBef>
                <a:spcPts val="1200"/>
              </a:spcBef>
              <a:spcAft>
                <a:spcPct val="0"/>
              </a:spcAft>
              <a:buNone/>
            </a:pPr>
            <a:endParaRPr lang="en-US" altLang="en-US" sz="240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sp>
        <p:nvSpPr>
          <p:cNvPr id="14" name="Right Arrow 13"/>
          <p:cNvSpPr/>
          <p:nvPr/>
        </p:nvSpPr>
        <p:spPr>
          <a:xfrm>
            <a:off x="1187450" y="86995"/>
            <a:ext cx="5688965" cy="1188720"/>
          </a:xfrm>
          <a:prstGeom prst="rightArrow">
            <a:avLst/>
          </a:prstGeom>
          <a:solidFill>
            <a:schemeClr val="accent2">
              <a:lumMod val="40000"/>
              <a:lumOff val="60000"/>
              <a:alpha val="1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 Box 4"/>
          <p:cNvSpPr txBox="1"/>
          <p:nvPr/>
        </p:nvSpPr>
        <p:spPr>
          <a:xfrm>
            <a:off x="1353820" y="339725"/>
            <a:ext cx="5162550" cy="706755"/>
          </a:xfrm>
          <a:prstGeom prst="rect">
            <a:avLst/>
          </a:prstGeom>
        </p:spPr>
        <p:txBody>
          <a:bodyPr wrap="square">
            <a:spAutoFit/>
          </a:bodyPr>
          <a:p>
            <a:pPr fontAlgn="base">
              <a:spcBef>
                <a:spcPct val="0"/>
              </a:spcBef>
              <a:spcAft>
                <a:spcPct val="0"/>
              </a:spcAft>
            </a:pPr>
            <a:r>
              <a:rPr lang="en-US" altLang="zh-CN" sz="4000" b="0">
                <a:solidFill>
                  <a:srgbClr val="227C9D"/>
                </a:solidFill>
                <a:latin typeface="Times New Roman" panose="02020603050405020304"/>
                <a:ea typeface="Times New Roman" panose="02020603050405020304"/>
              </a:rPr>
              <a:t>Đối với doanh nghiệp:</a:t>
            </a:r>
            <a:endParaRPr lang="en-US" altLang="zh-CN" sz="4000" b="0">
              <a:solidFill>
                <a:srgbClr val="227C9D"/>
              </a:solidFill>
              <a:latin typeface="Times New Roman" panose="02020603050405020304"/>
              <a:ea typeface="Times New Roman" panose="02020603050405020304"/>
            </a:endParaRPr>
          </a:p>
        </p:txBody>
      </p:sp>
      <p:pic>
        <p:nvPicPr>
          <p:cNvPr id="3" name="Picture 2"/>
          <p:cNvPicPr/>
          <p:nvPr/>
        </p:nvPicPr>
        <p:blipFill>
          <a:blip r:embed="rId9">
            <a:alphaModFix amt="7000"/>
          </a:blip>
          <a:stretch>
            <a:fillRect/>
          </a:stretch>
        </p:blipFill>
        <p:spPr>
          <a:xfrm>
            <a:off x="-71120" y="-46990"/>
            <a:ext cx="9916795" cy="5241925"/>
          </a:xfrm>
          <a:prstGeom prst="rect">
            <a:avLst/>
          </a:prstGeom>
        </p:spPr>
      </p:pic>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 Box 11"/>
          <p:cNvSpPr txBox="1"/>
          <p:nvPr/>
        </p:nvSpPr>
        <p:spPr>
          <a:xfrm>
            <a:off x="326390" y="3796030"/>
            <a:ext cx="7748270" cy="1124585"/>
          </a:xfrm>
          <a:prstGeom prst="rect">
            <a:avLst/>
          </a:prstGeom>
          <a:noFill/>
        </p:spPr>
        <p:txBody>
          <a:bodyPr wrap="square" rtlCol="0" anchor="t">
            <a:spAutoFit/>
          </a:bodyPr>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Giảm chi phí marketing</a:t>
            </a:r>
            <a:endParaRPr lang="en-US" altLang="zh-CN" sz="2800" i="0">
              <a:solidFill>
                <a:srgbClr val="227C9D"/>
              </a:solidFill>
              <a:latin typeface="Times New Roman" panose="02020603050405020304"/>
              <a:ea typeface="Times New Roman" panose="02020603050405020304"/>
            </a:endParaRPr>
          </a:p>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Xây dựng chiến lược bán hàng hiệu quả hơn</a:t>
            </a:r>
            <a:endParaRPr lang="en-US" altLang="zh-CN" sz="2800">
              <a:solidFill>
                <a:srgbClr val="227C9D"/>
              </a:solidFill>
              <a:latin typeface="Times New Roman" panose="02020603050405020304"/>
              <a:ea typeface="Times New Roman" panose="02020603050405020304"/>
              <a:sym typeface="+mn-ea"/>
            </a:endParaRPr>
          </a:p>
        </p:txBody>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rot="0">
            <a:off x="6876415" y="-1172845"/>
            <a:ext cx="2589530" cy="2540000"/>
            <a:chOff x="1276596" y="-196677"/>
            <a:chExt cx="2851628" cy="2265682"/>
          </a:xfrm>
        </p:grpSpPr>
        <p:sp>
          <p:nvSpPr>
            <p:cNvPr id="8" name="Freeform 8"/>
            <p:cNvSpPr/>
            <p:nvPr/>
          </p:nvSpPr>
          <p:spPr>
            <a:xfrm>
              <a:off x="1276596" y="-196677"/>
              <a:ext cx="2851628" cy="2265682"/>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a:stretch>
                <a:fillRect l="-16666" r="-16666"/>
              </a:stretch>
            </a:blipFill>
          </p:spPr>
          <p:txBody>
            <a:bodyPr/>
            <a:p>
              <a:endParaRPr lang="en-US"/>
            </a:p>
          </p:txBody>
        </p:sp>
      </p:grpSp>
      <p:sp>
        <p:nvSpPr>
          <p:cNvPr id="10" name="Text Box 9"/>
          <p:cNvSpPr txBox="1"/>
          <p:nvPr/>
        </p:nvSpPr>
        <p:spPr>
          <a:xfrm>
            <a:off x="326390" y="1046480"/>
            <a:ext cx="8826500" cy="181483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Tăng doanh thu</a:t>
            </a:r>
            <a:br>
              <a:rPr lang="en-US" altLang="zh-CN" sz="2800" i="0">
                <a:solidFill>
                  <a:srgbClr val="227C9D"/>
                </a:solidFill>
                <a:latin typeface="Times New Roman" panose="02020603050405020304"/>
                <a:ea typeface="Times New Roman" panose="02020603050405020304"/>
              </a:rPr>
            </a:br>
            <a:r>
              <a:rPr lang="en-US" altLang="zh-CN" sz="2800" i="0">
                <a:solidFill>
                  <a:srgbClr val="227C9D"/>
                </a:solidFill>
                <a:latin typeface="Times New Roman" panose="02020603050405020304"/>
                <a:ea typeface="Times New Roman" panose="02020603050405020304"/>
              </a:rPr>
              <a:t>	=&gt; Thiết kế các chương trình khuyến mãi hoặc gợi ý               	 sản phẩm để tăng giá trị đơn hàng.</a:t>
            </a:r>
            <a:endParaRPr lang="en-US" altLang="zh-CN" sz="2800" i="0">
              <a:solidFill>
                <a:srgbClr val="227C9D"/>
              </a:solidFill>
              <a:latin typeface="Times New Roman" panose="02020603050405020304"/>
              <a:ea typeface="Times New Roman" panose="02020603050405020304"/>
            </a:endParaRPr>
          </a:p>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Cá nhân hóa trải nghiệm khách hàng</a:t>
            </a:r>
            <a:endParaRPr lang="en-US" altLang="zh-CN" sz="2800" i="0">
              <a:solidFill>
                <a:srgbClr val="227C9D"/>
              </a:solidFill>
              <a:latin typeface="Times New Roman" panose="02020603050405020304"/>
              <a:ea typeface="Times New Roman" panose="02020603050405020304"/>
            </a:endParaRPr>
          </a:p>
        </p:txBody>
      </p:sp>
      <p:sp>
        <p:nvSpPr>
          <p:cNvPr id="11" name="Text Box 10"/>
          <p:cNvSpPr txBox="1"/>
          <p:nvPr/>
        </p:nvSpPr>
        <p:spPr>
          <a:xfrm>
            <a:off x="326390" y="2780665"/>
            <a:ext cx="5702300" cy="1124585"/>
          </a:xfrm>
          <a:prstGeom prst="rect">
            <a:avLst/>
          </a:prstGeom>
          <a:noFill/>
        </p:spPr>
        <p:txBody>
          <a:bodyPr wrap="square" rtlCol="0" anchor="t">
            <a:spAutoFit/>
          </a:bodyPr>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Tối ưu hóa danh mục sản phẩm</a:t>
            </a:r>
            <a:endParaRPr lang="en-US" altLang="zh-CN" sz="2800" i="0">
              <a:solidFill>
                <a:srgbClr val="227C9D"/>
              </a:solidFill>
              <a:latin typeface="Times New Roman" panose="02020603050405020304"/>
              <a:ea typeface="Times New Roman" panose="02020603050405020304"/>
            </a:endParaRPr>
          </a:p>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Dự báo nhu cầu</a:t>
            </a:r>
            <a:endParaRPr lang="en-US" altLang="zh-CN" sz="2800">
              <a:solidFill>
                <a:srgbClr val="227C9D"/>
              </a:solidFill>
              <a:latin typeface="Times New Roman" panose="02020603050405020304"/>
              <a:ea typeface="Times New Roman" panose="02020603050405020304"/>
              <a:sym typeface="+mn-ea"/>
            </a:endParaRPr>
          </a:p>
        </p:txBody>
      </p:sp>
      <p:sp>
        <p:nvSpPr>
          <p:cNvPr id="13" name="Freeform 12"/>
          <p:cNvSpPr/>
          <p:nvPr/>
        </p:nvSpPr>
        <p:spPr>
          <a:xfrm rot="5400000">
            <a:off x="8485188" y="345540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2" name="Freeform 14"/>
          <p:cNvSpPr/>
          <p:nvPr/>
        </p:nvSpPr>
        <p:spPr>
          <a:xfrm rot="10800000">
            <a:off x="8924539" y="462207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3" name="Freeform 15"/>
          <p:cNvSpPr/>
          <p:nvPr/>
        </p:nvSpPr>
        <p:spPr>
          <a:xfrm rot="5400000">
            <a:off x="9022329" y="508808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5" name="Freeform 19"/>
          <p:cNvSpPr/>
          <p:nvPr/>
        </p:nvSpPr>
        <p:spPr>
          <a:xfrm rot="16200000">
            <a:off x="8747861" y="399780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3816" y="3879981"/>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pic>
        <p:nvPicPr>
          <p:cNvPr id="10"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16200000" flipV="1">
            <a:off x="1479550" y="-7097395"/>
            <a:ext cx="6453505" cy="9434195"/>
          </a:xfrm>
          <a:prstGeom prst="rect">
            <a:avLst/>
          </a:prstGeom>
        </p:spPr>
      </p:pic>
      <p:pic>
        <p:nvPicPr>
          <p:cNvPr id="35" name="Picture 34"/>
          <p:cNvPicPr/>
          <p:nvPr/>
        </p:nvPicPr>
        <p:blipFill>
          <a:blip r:embed="rId10">
            <a:alphaModFix amt="5000"/>
          </a:blip>
          <a:stretch>
            <a:fillRect/>
          </a:stretch>
        </p:blipFill>
        <p:spPr>
          <a:xfrm>
            <a:off x="-125095" y="34290"/>
            <a:ext cx="9387205" cy="5022850"/>
          </a:xfrm>
          <a:prstGeom prst="rect">
            <a:avLst/>
          </a:prstGeom>
        </p:spPr>
      </p:pic>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5"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5400000" flipV="1">
            <a:off x="229870" y="-658495"/>
            <a:ext cx="6453505" cy="9434195"/>
          </a:xfrm>
          <a:prstGeom prst="rect">
            <a:avLst/>
          </a:prstGeom>
        </p:spPr>
      </p:pic>
      <p:sp>
        <p:nvSpPr>
          <p:cNvPr id="52" name="Freeform 18"/>
          <p:cNvSpPr/>
          <p:nvPr/>
        </p:nvSpPr>
        <p:spPr>
          <a:xfrm>
            <a:off x="2987957" y="136717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pic>
        <p:nvPicPr>
          <p:cNvPr id="11" name="图片 2"/>
          <p:cNvPicPr>
            <a:picLocks noChangeAspect="1"/>
          </p:cNvPicPr>
          <p:nvPr/>
        </p:nvPicPr>
        <p:blipFill rotWithShape="1">
          <a:blip r:embed="rId9" cstate="print">
            <a:alphaModFix amt="24000"/>
            <a:extLst>
              <a:ext uri="{28A0092B-C50C-407E-A947-70E740481C1C}">
                <a14:useLocalDpi xmlns:a14="http://schemas.microsoft.com/office/drawing/2010/main" val="0"/>
              </a:ext>
            </a:extLst>
          </a:blip>
          <a:srcRect l="49956"/>
          <a:stretch>
            <a:fillRect/>
          </a:stretch>
        </p:blipFill>
        <p:spPr>
          <a:xfrm rot="16200000" flipV="1">
            <a:off x="9664065" y="-643890"/>
            <a:ext cx="6453505" cy="9434195"/>
          </a:xfrm>
          <a:prstGeom prst="rect">
            <a:avLst/>
          </a:prstGeom>
        </p:spPr>
      </p:pic>
      <p:sp>
        <p:nvSpPr>
          <p:cNvPr id="6" name="Freeform 18"/>
          <p:cNvSpPr/>
          <p:nvPr/>
        </p:nvSpPr>
        <p:spPr>
          <a:xfrm>
            <a:off x="5004082" y="468314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244454" y="5020224"/>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sp>
        <p:nvSpPr>
          <p:cNvPr id="37" name="Freeform 36"/>
          <p:cNvSpPr/>
          <p:nvPr/>
        </p:nvSpPr>
        <p:spPr>
          <a:xfrm rot="5400000">
            <a:off x="8892223" y="530769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1" name="Freeform 10"/>
          <p:cNvSpPr/>
          <p:nvPr/>
        </p:nvSpPr>
        <p:spPr bwMode="auto">
          <a:xfrm rot="16200000">
            <a:off x="3163570" y="-919480"/>
            <a:ext cx="1136650" cy="3361055"/>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rgbClr val="171829"/>
          </a:soli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4A66AC"/>
              </a:solidFill>
              <a:effectLst/>
              <a:uLnTx/>
              <a:uFillTx/>
              <a:latin typeface="Arial" panose="020B0604020202020204" pitchFamily="34" charset="0"/>
              <a:ea typeface="Microsoft YaHei" panose="020B0503020204020204" charset="-122"/>
              <a:cs typeface="+mn-ea"/>
              <a:sym typeface="Arial" panose="020B0604020202020204" pitchFamily="34" charset="0"/>
            </a:endParaRPr>
          </a:p>
        </p:txBody>
      </p:sp>
      <p:sp>
        <p:nvSpPr>
          <p:cNvPr id="13" name="Text Box 12"/>
          <p:cNvSpPr txBox="1"/>
          <p:nvPr/>
        </p:nvSpPr>
        <p:spPr>
          <a:xfrm rot="2580000">
            <a:off x="-333375" y="4088130"/>
            <a:ext cx="3806190" cy="521970"/>
          </a:xfrm>
          <a:prstGeom prst="rect">
            <a:avLst/>
          </a:prstGeom>
        </p:spPr>
        <p:txBody>
          <a:bodyPr wrap="square">
            <a:spAutoFit/>
          </a:bodyPr>
          <a:p>
            <a:pPr indent="0" algn="just" fontAlgn="base">
              <a:spcBef>
                <a:spcPts val="1200"/>
              </a:spcBef>
              <a:spcAft>
                <a:spcPct val="0"/>
              </a:spcAft>
              <a:buNone/>
            </a:pPr>
            <a:r>
              <a:rPr lang="en-US" altLang="en-US" sz="2800" b="0" i="0">
                <a:solidFill>
                  <a:srgbClr val="227C9D"/>
                </a:solidFill>
                <a:latin typeface="Times New Roman" panose="02020603050405020304"/>
                <a:ea typeface="Times New Roman" panose="02020603050405020304"/>
              </a:rPr>
              <a:t>Món </a:t>
            </a:r>
            <a:r>
              <a:rPr lang="en-US" altLang="en-US" sz="2800" b="0" i="0">
                <a:solidFill>
                  <a:srgbClr val="227C9D"/>
                </a:solidFill>
                <a:latin typeface="Times New Roman" panose="02020603050405020304"/>
                <a:ea typeface="Times New Roman" panose="02020603050405020304"/>
              </a:rPr>
              <a:t>ă</a:t>
            </a:r>
            <a:r>
              <a:rPr lang="en-US" altLang="en-US" sz="2800" b="0" i="0">
                <a:solidFill>
                  <a:srgbClr val="227C9D"/>
                </a:solidFill>
                <a:latin typeface="Times New Roman" panose="02020603050405020304"/>
                <a:ea typeface="Times New Roman" panose="02020603050405020304"/>
              </a:rPr>
              <a:t>n ảnh h</a:t>
            </a:r>
            <a:r>
              <a:rPr lang="en-US" altLang="en-US" sz="2800" b="0" i="0">
                <a:solidFill>
                  <a:srgbClr val="227C9D"/>
                </a:solidFill>
                <a:latin typeface="Times New Roman" panose="02020603050405020304"/>
                <a:ea typeface="Times New Roman" panose="02020603050405020304"/>
              </a:rPr>
              <a:t>ư</a:t>
            </a:r>
            <a:r>
              <a:rPr lang="en-US" altLang="en-US" sz="2800" b="0" i="0">
                <a:solidFill>
                  <a:srgbClr val="227C9D"/>
                </a:solidFill>
                <a:latin typeface="Times New Roman" panose="02020603050405020304"/>
                <a:ea typeface="Times New Roman" panose="02020603050405020304"/>
              </a:rPr>
              <a:t>ởng</a:t>
            </a:r>
            <a:endParaRPr lang="en-US" altLang="en-US" sz="2800" b="0" i="0">
              <a:solidFill>
                <a:srgbClr val="227C9D"/>
              </a:solidFill>
              <a:latin typeface="Times New Roman" panose="02020603050405020304"/>
              <a:ea typeface="Times New Roman" panose="02020603050405020304"/>
            </a:endParaRPr>
          </a:p>
        </p:txBody>
      </p:sp>
      <p:sp>
        <p:nvSpPr>
          <p:cNvPr id="16" name="Text Box 15"/>
          <p:cNvSpPr txBox="1"/>
          <p:nvPr/>
        </p:nvSpPr>
        <p:spPr>
          <a:xfrm>
            <a:off x="2555875" y="483870"/>
            <a:ext cx="6073775" cy="1137285"/>
          </a:xfrm>
          <a:prstGeom prst="rect">
            <a:avLst/>
          </a:prstGeom>
        </p:spPr>
        <p:txBody>
          <a:bodyPr wrap="square">
            <a:spAutoFit/>
          </a:bodyPr>
          <a:p>
            <a:pPr fontAlgn="base">
              <a:spcBef>
                <a:spcPts val="1200"/>
              </a:spcBef>
              <a:spcAft>
                <a:spcPts val="1200"/>
              </a:spcAft>
            </a:pPr>
            <a:r>
              <a:rPr lang="en-US" altLang="en-US" sz="2400" i="0">
                <a:solidFill>
                  <a:srgbClr val="227C9D"/>
                </a:solidFill>
                <a:latin typeface="Times New Roman" panose="02020603050405020304"/>
                <a:ea typeface="Times New Roman" panose="02020603050405020304"/>
              </a:rPr>
              <a:t>** Combo giảm thiểu món có tác </a:t>
            </a:r>
            <a:r>
              <a:rPr lang="en-US" altLang="en-US" sz="2400" i="0">
                <a:solidFill>
                  <a:srgbClr val="227C9D"/>
                </a:solidFill>
                <a:latin typeface="Times New Roman" panose="02020603050405020304"/>
                <a:ea typeface="Times New Roman" panose="02020603050405020304"/>
              </a:rPr>
              <a:t>đ</a:t>
            </a:r>
            <a:r>
              <a:rPr lang="en-US" altLang="en-US" sz="2400" i="0">
                <a:solidFill>
                  <a:srgbClr val="227C9D"/>
                </a:solidFill>
                <a:latin typeface="Times New Roman" panose="02020603050405020304"/>
                <a:ea typeface="Times New Roman" panose="02020603050405020304"/>
              </a:rPr>
              <a:t>ộng tiêu cực</a:t>
            </a:r>
            <a:endParaRPr lang="en-US" altLang="en-US" sz="2400" i="0">
              <a:solidFill>
                <a:srgbClr val="227C9D"/>
              </a:solidFill>
              <a:latin typeface="Times New Roman" panose="02020603050405020304"/>
              <a:ea typeface="Times New Roman" panose="02020603050405020304"/>
            </a:endParaRPr>
          </a:p>
          <a:p>
            <a:pPr fontAlgn="base">
              <a:spcBef>
                <a:spcPts val="1200"/>
              </a:spcBef>
              <a:spcAft>
                <a:spcPts val="1200"/>
              </a:spcAft>
            </a:pPr>
            <a:endParaRPr lang="en-US" altLang="zh-CN" sz="2400" i="0">
              <a:solidFill>
                <a:srgbClr val="227C9D"/>
              </a:solidFill>
              <a:latin typeface="Times New Roman" panose="02020603050405020304"/>
              <a:ea typeface="Times New Roman" panose="02020603050405020304"/>
            </a:endParaRPr>
          </a:p>
        </p:txBody>
      </p:sp>
      <p:sp>
        <p:nvSpPr>
          <p:cNvPr id="36" name="Text Box 35"/>
          <p:cNvSpPr txBox="1"/>
          <p:nvPr/>
        </p:nvSpPr>
        <p:spPr>
          <a:xfrm>
            <a:off x="250825" y="1275715"/>
            <a:ext cx="3977640" cy="460375"/>
          </a:xfrm>
          <a:prstGeom prst="rect">
            <a:avLst/>
          </a:prstGeom>
        </p:spPr>
        <p:txBody>
          <a:bodyPr wrap="square">
            <a:spAutoFit/>
          </a:bodyPr>
          <a:p>
            <a:pPr indent="0" fontAlgn="base">
              <a:spcBef>
                <a:spcPts val="1200"/>
              </a:spcBef>
              <a:spcAft>
                <a:spcPct val="0"/>
              </a:spcAft>
              <a:buNone/>
            </a:pPr>
            <a:r>
              <a:rPr lang="en-US" altLang="en-US" sz="2400" i="0">
                <a:solidFill>
                  <a:srgbClr val="227C9D"/>
                </a:solidFill>
                <a:latin typeface="Times New Roman" panose="02020603050405020304"/>
                <a:ea typeface="Times New Roman" panose="02020603050405020304"/>
              </a:rPr>
              <a:t>3. Gợi </a:t>
            </a:r>
            <a:r>
              <a:rPr lang="en-US" altLang="en-US" sz="2400" i="0">
                <a:solidFill>
                  <a:srgbClr val="227C9D"/>
                </a:solidFill>
                <a:latin typeface="Times New Roman" panose="02020603050405020304"/>
                <a:ea typeface="Times New Roman" panose="02020603050405020304"/>
              </a:rPr>
              <a:t>ý</a:t>
            </a:r>
            <a:r>
              <a:rPr lang="en-US" altLang="en-US" sz="2400" i="0">
                <a:solidFill>
                  <a:srgbClr val="227C9D"/>
                </a:solidFill>
                <a:latin typeface="Times New Roman" panose="02020603050405020304"/>
                <a:ea typeface="Times New Roman" panose="02020603050405020304"/>
              </a:rPr>
              <a:t> chiến l</a:t>
            </a:r>
            <a:r>
              <a:rPr lang="en-US" altLang="en-US" sz="2400" i="0">
                <a:solidFill>
                  <a:srgbClr val="227C9D"/>
                </a:solidFill>
                <a:latin typeface="Times New Roman" panose="02020603050405020304"/>
                <a:ea typeface="Times New Roman" panose="02020603050405020304"/>
              </a:rPr>
              <a:t>ư</a:t>
            </a:r>
            <a:r>
              <a:rPr lang="en-US" altLang="en-US" sz="2400" i="0">
                <a:solidFill>
                  <a:srgbClr val="227C9D"/>
                </a:solidFill>
                <a:latin typeface="Times New Roman" panose="02020603050405020304"/>
                <a:ea typeface="Times New Roman" panose="02020603050405020304"/>
              </a:rPr>
              <a:t>ợc quảng bá</a:t>
            </a:r>
            <a:endParaRPr lang="en-US" altLang="zh-CN" sz="2400" i="0">
              <a:solidFill>
                <a:srgbClr val="227C9D"/>
              </a:solidFill>
              <a:latin typeface="Times New Roman" panose="02020603050405020304"/>
              <a:ea typeface="Times New Roman" panose="02020603050405020304"/>
            </a:endParaRPr>
          </a:p>
        </p:txBody>
      </p:sp>
      <p:sp>
        <p:nvSpPr>
          <p:cNvPr id="4" name="Text Box 3"/>
          <p:cNvSpPr txBox="1"/>
          <p:nvPr/>
        </p:nvSpPr>
        <p:spPr>
          <a:xfrm>
            <a:off x="683895" y="1661160"/>
            <a:ext cx="8496300" cy="1198880"/>
          </a:xfrm>
          <a:prstGeom prst="rect">
            <a:avLst/>
          </a:prstGeom>
        </p:spPr>
        <p:txBody>
          <a:bodyPr wrap="square">
            <a:spAutoFit/>
          </a:bodyPr>
          <a:p>
            <a:pPr indent="0" fontAlgn="base">
              <a:spcBef>
                <a:spcPts val="1200"/>
              </a:spcBef>
              <a:spcAft>
                <a:spcPct val="0"/>
              </a:spcAft>
              <a:buNone/>
            </a:pPr>
            <a:r>
              <a:rPr lang="en-US" altLang="en-US" sz="2400" i="0">
                <a:solidFill>
                  <a:srgbClr val="227C9D"/>
                </a:solidFill>
                <a:latin typeface="Times New Roman" panose="02020603050405020304"/>
                <a:ea typeface="Times New Roman" panose="02020603050405020304"/>
              </a:rPr>
              <a:t>c. Combo theo mùa:</a:t>
            </a:r>
            <a:br>
              <a:rPr lang="en-US" altLang="en-US" sz="2400" i="0">
                <a:solidFill>
                  <a:srgbClr val="227C9D"/>
                </a:solidFill>
                <a:latin typeface="Times New Roman" panose="02020603050405020304"/>
                <a:ea typeface="Times New Roman" panose="02020603050405020304"/>
              </a:rPr>
            </a:br>
            <a:r>
              <a:rPr lang="en-US" altLang="en-US" sz="2400" i="0">
                <a:solidFill>
                  <a:srgbClr val="227C9D"/>
                </a:solidFill>
                <a:latin typeface="Times New Roman" panose="02020603050405020304"/>
                <a:ea typeface="Times New Roman" panose="02020603050405020304"/>
              </a:rPr>
              <a:t>- H</a:t>
            </a:r>
            <a:r>
              <a:rPr lang="en-US" altLang="en-US" sz="2400" i="0">
                <a:solidFill>
                  <a:srgbClr val="227C9D"/>
                </a:solidFill>
                <a:latin typeface="Times New Roman" panose="02020603050405020304"/>
                <a:ea typeface="Times New Roman" panose="02020603050405020304"/>
              </a:rPr>
              <a:t>è</a:t>
            </a:r>
            <a:r>
              <a:rPr lang="en-US" altLang="en-US" sz="2400" i="0">
                <a:solidFill>
                  <a:srgbClr val="227C9D"/>
                </a:solidFill>
                <a:latin typeface="Times New Roman" panose="02020603050405020304"/>
                <a:ea typeface="Times New Roman" panose="02020603050405020304"/>
              </a:rPr>
              <a:t> mát lạnh: Canned Soft Drink + Chips and Mild Fresh Tomato Salsa + Chicken Salad Bowl.</a:t>
            </a:r>
            <a:endParaRPr lang="en-US" altLang="en-US" sz="2400" i="0">
              <a:solidFill>
                <a:srgbClr val="227C9D"/>
              </a:solidFill>
              <a:latin typeface="Times New Roman" panose="02020603050405020304"/>
              <a:ea typeface="Times New Roman" panose="02020603050405020304"/>
            </a:endParaRPr>
          </a:p>
        </p:txBody>
      </p:sp>
      <p:sp>
        <p:nvSpPr>
          <p:cNvPr id="12" name="Text Box 11"/>
          <p:cNvSpPr txBox="1"/>
          <p:nvPr/>
        </p:nvSpPr>
        <p:spPr>
          <a:xfrm>
            <a:off x="2578100" y="2823210"/>
            <a:ext cx="6565900" cy="2306955"/>
          </a:xfrm>
          <a:prstGeom prst="rect">
            <a:avLst/>
          </a:prstGeom>
        </p:spPr>
        <p:txBody>
          <a:bodyPr wrap="square">
            <a:spAutoFit/>
          </a:bodyPr>
          <a:p>
            <a:pPr fontAlgn="base">
              <a:spcBef>
                <a:spcPct val="0"/>
              </a:spcBef>
              <a:spcAft>
                <a:spcPct val="0"/>
              </a:spcAft>
            </a:pPr>
            <a:r>
              <a:rPr lang="en-US" altLang="zh-CN" sz="2400" b="1" i="1">
                <a:solidFill>
                  <a:srgbClr val="227C9D"/>
                </a:solidFill>
                <a:latin typeface="Times New Roman" panose="02020603050405020304"/>
                <a:ea typeface="Times New Roman" panose="02020603050405020304"/>
              </a:rPr>
              <a:t>*Kết luận:</a:t>
            </a:r>
            <a:endParaRPr lang="en-US" altLang="zh-CN" sz="2400" b="0" i="1">
              <a:solidFill>
                <a:srgbClr val="227C9D"/>
              </a:solidFill>
              <a:latin typeface="Times New Roman" panose="02020603050405020304"/>
              <a:ea typeface="Times New Roman" panose="02020603050405020304"/>
            </a:endParaRPr>
          </a:p>
          <a:p>
            <a:pPr fontAlgn="base">
              <a:spcBef>
                <a:spcPct val="0"/>
              </a:spcBef>
              <a:spcAft>
                <a:spcPct val="0"/>
              </a:spcAft>
            </a:pPr>
            <a:r>
              <a:rPr lang="en-US" altLang="zh-CN" sz="2400" b="1" i="0">
                <a:solidFill>
                  <a:srgbClr val="227C9D"/>
                </a:solidFill>
                <a:latin typeface="Times New Roman" panose="02020603050405020304"/>
                <a:ea typeface="Times New Roman" panose="02020603050405020304"/>
              </a:rPr>
              <a:t>Hiệu suất mô hình</a:t>
            </a:r>
            <a:r>
              <a:rPr lang="en-US" altLang="zh-CN" sz="2400" b="0" i="0">
                <a:solidFill>
                  <a:srgbClr val="227C9D"/>
                </a:solidFill>
                <a:latin typeface="Times New Roman" panose="02020603050405020304"/>
                <a:ea typeface="Times New Roman" panose="02020603050405020304"/>
              </a:rPr>
              <a:t>: Logistic regression hoạt động hiệu quả trong phân tích hành vi mua chéo, với độ chính xác từ 77% đến 93%. Các kết quả chỉ ra mối quan hệ mạnh mẽ giữa các sản phẩm, giúp xác định các combo tối ưu.</a:t>
            </a:r>
            <a:endParaRPr lang="en-US" altLang="zh-CN" sz="2400" b="0"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图片 3"/>
          <p:cNvPicPr>
            <a:picLocks noChangeAspect="1"/>
          </p:cNvPicPr>
          <p:nvPr/>
        </p:nvPicPr>
        <p:blipFill>
          <a:blip r:embed="rId1">
            <a:alphaModFix amt="12000"/>
          </a:blip>
          <a:stretch>
            <a:fillRect/>
          </a:stretch>
        </p:blipFill>
        <p:spPr>
          <a:xfrm>
            <a:off x="0" y="11430"/>
            <a:ext cx="9183370" cy="5146040"/>
          </a:xfrm>
          <a:prstGeom prst="rect">
            <a:avLst/>
          </a:prstGeom>
          <a:noFill/>
          <a:ln w="9525">
            <a:noFill/>
          </a:ln>
        </p:spPr>
      </p:pic>
      <p:sp>
        <p:nvSpPr>
          <p:cNvPr id="9" name="Freeform 9"/>
          <p:cNvSpPr/>
          <p:nvPr/>
        </p:nvSpPr>
        <p:spPr>
          <a:xfrm>
            <a:off x="4572000" y="-8509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21"/>
          <p:cNvSpPr/>
          <p:nvPr/>
        </p:nvSpPr>
        <p:spPr>
          <a:xfrm rot="4229437">
            <a:off x="7254529" y="-1255810"/>
            <a:ext cx="2846856" cy="2846856"/>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40" name="Freeform 25"/>
          <p:cNvSpPr/>
          <p:nvPr/>
        </p:nvSpPr>
        <p:spPr>
          <a:xfrm rot="16200000">
            <a:off x="8604377" y="-3213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3" name="Freeform 28"/>
          <p:cNvSpPr/>
          <p:nvPr/>
        </p:nvSpPr>
        <p:spPr>
          <a:xfrm rot="5400000">
            <a:off x="8172690" y="1167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4" name="Freeform 29"/>
          <p:cNvSpPr/>
          <p:nvPr/>
        </p:nvSpPr>
        <p:spPr>
          <a:xfrm rot="5400000" flipH="1" flipV="1">
            <a:off x="8525750" y="627244"/>
            <a:ext cx="541904" cy="541904"/>
          </a:xfrm>
          <a:custGeom>
            <a:avLst/>
            <a:gdLst/>
            <a:ahLst/>
            <a:cxnLst/>
            <a:rect l="l" t="t" r="r" b="b"/>
            <a:pathLst>
              <a:path w="903174" h="903174">
                <a:moveTo>
                  <a:pt x="903174" y="903174"/>
                </a:moveTo>
                <a:lnTo>
                  <a:pt x="0" y="903174"/>
                </a:lnTo>
                <a:lnTo>
                  <a:pt x="0" y="0"/>
                </a:lnTo>
                <a:lnTo>
                  <a:pt x="903174" y="0"/>
                </a:lnTo>
                <a:lnTo>
                  <a:pt x="903174" y="903174"/>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1" name="Freeform 13"/>
          <p:cNvSpPr/>
          <p:nvPr/>
        </p:nvSpPr>
        <p:spPr>
          <a:xfrm rot="5400000">
            <a:off x="-304165" y="408740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14"/>
          <p:cNvSpPr/>
          <p:nvPr/>
        </p:nvSpPr>
        <p:spPr>
          <a:xfrm rot="10800000">
            <a:off x="-302011" y="314760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3" name="Freeform 15"/>
          <p:cNvSpPr/>
          <p:nvPr/>
        </p:nvSpPr>
        <p:spPr>
          <a:xfrm rot="5400000">
            <a:off x="237739" y="462199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4" name="Group 23"/>
          <p:cNvGrpSpPr/>
          <p:nvPr/>
        </p:nvGrpSpPr>
        <p:grpSpPr>
          <a:xfrm rot="4229437">
            <a:off x="-932430" y="-3092585"/>
            <a:ext cx="5147137" cy="5230130"/>
            <a:chOff x="0" y="0"/>
            <a:chExt cx="11438082" cy="11622510"/>
          </a:xfrm>
        </p:grpSpPr>
        <p:sp>
          <p:nvSpPr>
            <p:cNvPr id="12"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3"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1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p>
              <a:endParaRPr lang="en-US"/>
            </a:p>
          </p:txBody>
        </p:sp>
      </p:grpSp>
      <p:sp>
        <p:nvSpPr>
          <p:cNvPr id="3" name="Text Box 2"/>
          <p:cNvSpPr txBox="1"/>
          <p:nvPr/>
        </p:nvSpPr>
        <p:spPr>
          <a:xfrm>
            <a:off x="237490" y="123190"/>
            <a:ext cx="8578850" cy="4892675"/>
          </a:xfrm>
          <a:prstGeom prst="rect">
            <a:avLst/>
          </a:prstGeom>
        </p:spPr>
        <p:txBody>
          <a:bodyPr wrap="square">
            <a:spAutoFit/>
          </a:bodyPr>
          <a:p>
            <a:pPr fontAlgn="base">
              <a:spcBef>
                <a:spcPct val="0"/>
              </a:spcBef>
              <a:spcAft>
                <a:spcPct val="0"/>
              </a:spcAft>
            </a:pPr>
            <a:r>
              <a:rPr lang="en-US" altLang="zh-CN" sz="2400" b="1" i="1">
                <a:solidFill>
                  <a:srgbClr val="227C9D"/>
                </a:solidFill>
                <a:latin typeface="Times New Roman" panose="02020603050405020304"/>
                <a:ea typeface="Times New Roman" panose="02020603050405020304"/>
              </a:rPr>
              <a:t>*Kết luận:</a:t>
            </a:r>
            <a:endParaRPr lang="en-US" altLang="zh-CN" sz="2400" b="1" i="1">
              <a:solidFill>
                <a:srgbClr val="227C9D"/>
              </a:solidFill>
              <a:latin typeface="Times New Roman" panose="02020603050405020304"/>
              <a:ea typeface="Times New Roman" panose="02020603050405020304"/>
            </a:endParaRPr>
          </a:p>
          <a:p>
            <a:pPr fontAlgn="base">
              <a:spcBef>
                <a:spcPct val="0"/>
              </a:spcBef>
              <a:spcAft>
                <a:spcPct val="0"/>
              </a:spcAft>
            </a:pPr>
            <a:r>
              <a:rPr lang="en-US" altLang="zh-CN" sz="2400" b="1" i="0">
                <a:solidFill>
                  <a:srgbClr val="227C9D"/>
                </a:solidFill>
                <a:latin typeface="Times New Roman" panose="02020603050405020304"/>
                <a:ea typeface="Times New Roman" panose="02020603050405020304"/>
              </a:rPr>
              <a:t>Hiệu suất mô hình</a:t>
            </a:r>
            <a:r>
              <a:rPr lang="en-US" altLang="zh-CN" sz="2400" b="0" i="0">
                <a:solidFill>
                  <a:srgbClr val="227C9D"/>
                </a:solidFill>
                <a:latin typeface="Times New Roman" panose="02020603050405020304"/>
                <a:ea typeface="Times New Roman" panose="02020603050405020304"/>
              </a:rPr>
              <a:t>: Logistic regression hoạt động hiệu quả trong phân tích hành vi mua chéo, với độ chính xác từ 77% đến 93%. Các kết quả chỉ ra mối quan hệ mạnh mẽ giữa các sản phẩm, giúp xác định các combo tối ưu.</a:t>
            </a:r>
            <a:br>
              <a:rPr lang="en-US" altLang="zh-CN" sz="2400" b="0" i="0">
                <a:solidFill>
                  <a:srgbClr val="227C9D"/>
                </a:solidFill>
                <a:latin typeface="Times New Roman" panose="02020603050405020304"/>
                <a:ea typeface="Times New Roman" panose="02020603050405020304"/>
              </a:rPr>
            </a:br>
            <a:endParaRPr lang="en-US" altLang="zh-CN" sz="2400" b="0" i="0">
              <a:solidFill>
                <a:srgbClr val="227C9D"/>
              </a:solidFill>
              <a:latin typeface="Times New Roman" panose="02020603050405020304"/>
              <a:ea typeface="Times New Roman" panose="02020603050405020304"/>
            </a:endParaRPr>
          </a:p>
          <a:p>
            <a:pPr fontAlgn="base">
              <a:spcBef>
                <a:spcPct val="0"/>
              </a:spcBef>
              <a:spcAft>
                <a:spcPct val="0"/>
              </a:spcAft>
            </a:pPr>
            <a:r>
              <a:rPr lang="en-US" altLang="zh-CN" sz="2400" b="1" i="0">
                <a:solidFill>
                  <a:srgbClr val="227C9D"/>
                </a:solidFill>
                <a:latin typeface="Times New Roman" panose="02020603050405020304"/>
                <a:ea typeface="Times New Roman" panose="02020603050405020304"/>
              </a:rPr>
              <a:t>Chiến lược thiết kế combo</a:t>
            </a:r>
            <a:r>
              <a:rPr lang="en-US" altLang="zh-CN" sz="2400" b="0" i="0">
                <a:solidFill>
                  <a:srgbClr val="227C9D"/>
                </a:solidFill>
                <a:latin typeface="Times New Roman" panose="02020603050405020304"/>
                <a:ea typeface="Times New Roman" panose="02020603050405020304"/>
              </a:rPr>
              <a:t>:</a:t>
            </a:r>
            <a:br>
              <a:rPr lang="en-US" altLang="zh-CN" sz="2400" b="0" i="0">
                <a:solidFill>
                  <a:srgbClr val="227C9D"/>
                </a:solidFill>
                <a:latin typeface="Times New Roman" panose="02020603050405020304"/>
                <a:ea typeface="Times New Roman" panose="02020603050405020304"/>
              </a:rPr>
            </a:br>
            <a:r>
              <a:rPr lang="en-US" altLang="zh-CN" sz="2400" i="0">
                <a:solidFill>
                  <a:srgbClr val="227C9D"/>
                </a:solidFill>
                <a:latin typeface="Times New Roman" panose="02020603050405020304"/>
                <a:ea typeface="Times New Roman" panose="02020603050405020304"/>
              </a:rPr>
              <a:t>- Tập trung vào các combo có liên kết mạnh mẽ như </a:t>
            </a:r>
            <a:r>
              <a:rPr lang="en-US" altLang="zh-CN" sz="2400" i="0">
                <a:solidFill>
                  <a:srgbClr val="227C9D"/>
                </a:solidFill>
                <a:latin typeface="Times New Roman" panose="02020603050405020304"/>
                <a:ea typeface="Times New Roman" panose="02020603050405020304"/>
              </a:rPr>
              <a:t>Chicken Bowl + Chips, Veggie Soft Tacos + Veggie Bowl để tối ưu doanh thu.</a:t>
            </a:r>
            <a:endParaRPr lang="en-US" altLang="zh-CN" sz="2400" i="0">
              <a:solidFill>
                <a:srgbClr val="227C9D"/>
              </a:solidFill>
              <a:latin typeface="Times New Roman" panose="02020603050405020304"/>
              <a:ea typeface="Times New Roman" panose="02020603050405020304"/>
            </a:endParaRPr>
          </a:p>
          <a:p>
            <a:pPr indent="0" fontAlgn="base">
              <a:spcBef>
                <a:spcPct val="0"/>
              </a:spcBef>
              <a:spcAft>
                <a:spcPct val="0"/>
              </a:spcAft>
              <a:buFont typeface="Arial" panose="020B0604020202020204"/>
              <a:buNone/>
            </a:pPr>
            <a:r>
              <a:rPr lang="en-US" altLang="zh-CN" sz="2400" i="0">
                <a:solidFill>
                  <a:srgbClr val="227C9D"/>
                </a:solidFill>
                <a:latin typeface="Times New Roman" panose="02020603050405020304"/>
                <a:ea typeface="Times New Roman" panose="02020603050405020304"/>
              </a:rPr>
              <a:t>- Tập trung quảng bá combo có Chips và Canned Soft Drink (hoặc Bottled Water).</a:t>
            </a:r>
            <a:endParaRPr lang="en-US" altLang="zh-CN" sz="2400" i="0">
              <a:solidFill>
                <a:srgbClr val="227C9D"/>
              </a:solidFill>
              <a:latin typeface="Times New Roman" panose="02020603050405020304"/>
              <a:ea typeface="Times New Roman" panose="02020603050405020304"/>
            </a:endParaRPr>
          </a:p>
          <a:p>
            <a:pPr indent="0" fontAlgn="base">
              <a:spcBef>
                <a:spcPct val="0"/>
              </a:spcBef>
              <a:spcAft>
                <a:spcPts val="1200"/>
              </a:spcAft>
              <a:buFont typeface="Arial" panose="020B0604020202020204"/>
              <a:buNone/>
            </a:pPr>
            <a:r>
              <a:rPr lang="en-US" altLang="zh-CN" sz="2400" i="0">
                <a:solidFill>
                  <a:srgbClr val="227C9D"/>
                </a:solidFill>
                <a:latin typeface="Times New Roman" panose="02020603050405020304"/>
                <a:ea typeface="Times New Roman" panose="02020603050405020304"/>
              </a:rPr>
              <a:t>- Tận dụng combo giảm thiểu ảnh hưởng của các sản phẩm có tác động tiêu cực như Crispy Tacos hay Steak Salad.</a:t>
            </a:r>
            <a:endParaRPr lang="en-US" altLang="zh-CN" sz="2400" i="0">
              <a:solidFill>
                <a:srgbClr val="227C9D"/>
              </a:solidFill>
              <a:latin typeface="Times New Roman" panose="02020603050405020304"/>
              <a:ea typeface="Times New Roman" panose="02020603050405020304"/>
            </a:endParaRPr>
          </a:p>
        </p:txBody>
      </p:sp>
      <p:pic>
        <p:nvPicPr>
          <p:cNvPr id="53" name="Picture 52" descr="z6159347989929_06aa2d0de61664a64fcf3ff7393d1133"/>
          <p:cNvPicPr>
            <a:picLocks noChangeAspect="1"/>
          </p:cNvPicPr>
          <p:nvPr/>
        </p:nvPicPr>
        <p:blipFill>
          <a:blip r:embed="rId20"/>
          <a:stretch>
            <a:fillRect/>
          </a:stretch>
        </p:blipFill>
        <p:spPr>
          <a:xfrm>
            <a:off x="3924300" y="1718310"/>
            <a:ext cx="1273175" cy="959485"/>
          </a:xfrm>
          <a:prstGeom prst="rect">
            <a:avLst/>
          </a:prstGeom>
        </p:spPr>
      </p:pic>
      <p:sp>
        <p:nvSpPr>
          <p:cNvPr id="54" name="Text Box 53"/>
          <p:cNvSpPr txBox="1"/>
          <p:nvPr/>
        </p:nvSpPr>
        <p:spPr>
          <a:xfrm>
            <a:off x="5461000" y="1967865"/>
            <a:ext cx="3064510" cy="460375"/>
          </a:xfrm>
          <a:prstGeom prst="rect">
            <a:avLst/>
          </a:prstGeom>
        </p:spPr>
        <p:txBody>
          <a:bodyPr wrap="square">
            <a:spAutoFit/>
          </a:bodyPr>
          <a:p>
            <a:pPr fontAlgn="base"/>
            <a:r>
              <a:rPr lang="en-US" altLang="zh-CN" sz="2400" b="1" i="0">
                <a:solidFill>
                  <a:srgbClr val="227C9D"/>
                </a:solidFill>
                <a:latin typeface="Times New Roman" panose="02020603050405020304"/>
                <a:ea typeface="Times New Roman" panose="02020603050405020304"/>
              </a:rPr>
              <a:t>Tối ưu doanh số </a:t>
            </a:r>
            <a:endParaRPr lang="en-US" altLang="zh-CN" sz="2400" b="1" i="0">
              <a:solidFill>
                <a:srgbClr val="227C9D"/>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6386" y="178003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8019062" y="264352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pic>
        <p:nvPicPr>
          <p:cNvPr id="38" name="Picture 37"/>
          <p:cNvPicPr/>
          <p:nvPr/>
        </p:nvPicPr>
        <p:blipFill>
          <a:blip r:embed="rId5">
            <a:alphaModFix amt="81000"/>
          </a:blip>
          <a:stretch>
            <a:fillRect/>
          </a:stretch>
        </p:blipFill>
        <p:spPr>
          <a:xfrm>
            <a:off x="6228080" y="2200656"/>
            <a:ext cx="5852160" cy="3797808"/>
          </a:xfrm>
          <a:prstGeom prst="rect">
            <a:avLst/>
          </a:prstGeom>
        </p:spPr>
      </p:pic>
      <p:sp>
        <p:nvSpPr>
          <p:cNvPr id="9" name="Freeform 9"/>
          <p:cNvSpPr/>
          <p:nvPr/>
        </p:nvSpPr>
        <p:spPr>
          <a:xfrm>
            <a:off x="6443980" y="-9278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1" name="Freeform 29"/>
          <p:cNvSpPr/>
          <p:nvPr/>
        </p:nvSpPr>
        <p:spPr>
          <a:xfrm>
            <a:off x="3276093" y="92064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9" name="Freeform 29"/>
          <p:cNvSpPr/>
          <p:nvPr/>
        </p:nvSpPr>
        <p:spPr>
          <a:xfrm>
            <a:off x="4862958" y="318823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28"/>
          <p:cNvSpPr/>
          <p:nvPr/>
        </p:nvSpPr>
        <p:spPr>
          <a:xfrm>
            <a:off x="-234633" y="238494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4529436">
            <a:off x="-1521710" y="592320"/>
            <a:ext cx="5147137" cy="5230130"/>
            <a:chOff x="0" y="0"/>
            <a:chExt cx="11438082" cy="11622511"/>
          </a:xfrm>
        </p:grpSpPr>
        <p:sp>
          <p:nvSpPr>
            <p:cNvPr id="25" name="Freeform 25"/>
            <p:cNvSpPr/>
            <p:nvPr/>
          </p:nvSpPr>
          <p:spPr>
            <a:xfrm>
              <a:off x="3251669" y="1915855"/>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p>
              <a:endParaRPr lang="en-US"/>
            </a:p>
          </p:txBody>
        </p:sp>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p>
              <a:endParaRPr lang="en-US"/>
            </a:p>
          </p:txBody>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28"/>
          <p:cNvSpPr/>
          <p:nvPr/>
        </p:nvSpPr>
        <p:spPr>
          <a:xfrm rot="-10800000">
            <a:off x="-863908" y="-58483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4" name="Freeform 30"/>
          <p:cNvSpPr/>
          <p:nvPr/>
        </p:nvSpPr>
        <p:spPr>
          <a:xfrm rot="-10800000">
            <a:off x="179601" y="123263"/>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Freeform 35"/>
          <p:cNvSpPr/>
          <p:nvPr/>
        </p:nvSpPr>
        <p:spPr>
          <a:xfrm rot="5400000">
            <a:off x="7452052" y="-58463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37" name="Freeform 36"/>
          <p:cNvSpPr/>
          <p:nvPr/>
        </p:nvSpPr>
        <p:spPr>
          <a:xfrm rot="5400000">
            <a:off x="8294688" y="4515217"/>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0" name="Freeform 39"/>
          <p:cNvSpPr/>
          <p:nvPr/>
        </p:nvSpPr>
        <p:spPr>
          <a:xfrm rot="10800000">
            <a:off x="8018463" y="-21223"/>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28"/>
          <p:cNvSpPr/>
          <p:nvPr/>
        </p:nvSpPr>
        <p:spPr>
          <a:xfrm>
            <a:off x="4702492" y="-164579"/>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Picture 4"/>
          <p:cNvPicPr/>
          <p:nvPr/>
        </p:nvPicPr>
        <p:blipFill>
          <a:blip r:embed="rId22">
            <a:alphaModFix amt="98000"/>
          </a:blip>
          <a:stretch>
            <a:fillRect/>
          </a:stretch>
        </p:blipFill>
        <p:spPr>
          <a:xfrm>
            <a:off x="5909945" y="-2108835"/>
            <a:ext cx="6578600" cy="4991100"/>
          </a:xfrm>
          <a:prstGeom prst="rect">
            <a:avLst/>
          </a:prstGeom>
        </p:spPr>
      </p:pic>
      <p:sp>
        <p:nvSpPr>
          <p:cNvPr id="12" name="Rounded Rectangle 11"/>
          <p:cNvSpPr/>
          <p:nvPr/>
        </p:nvSpPr>
        <p:spPr>
          <a:xfrm>
            <a:off x="-378460" y="6350"/>
            <a:ext cx="7254875" cy="5219065"/>
          </a:xfrm>
          <a:prstGeom prst="roundRect">
            <a:avLst/>
          </a:prstGeom>
          <a:blipFill rotWithShape="1">
            <a:blip r:embed="rId23">
              <a:alphaModFix amt="94000"/>
            </a:blip>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nvSpPr>
        <p:spPr>
          <a:xfrm>
            <a:off x="665480" y="195580"/>
            <a:ext cx="5977890" cy="1076325"/>
          </a:xfrm>
          <a:prstGeom prst="rect">
            <a:avLst/>
          </a:prstGeom>
        </p:spPr>
        <p:txBody>
          <a:bodyPr wrap="square">
            <a:spAutoFit/>
          </a:bodyPr>
          <a:p>
            <a:pPr fontAlgn="base"/>
            <a:r>
              <a:rPr lang="en-US" altLang="en-US" sz="3200" b="0" i="0">
                <a:solidFill>
                  <a:schemeClr val="bg1"/>
                </a:solidFill>
                <a:latin typeface="Times New Roman" panose="02020603050405020304"/>
                <a:ea typeface="Times New Roman" panose="02020603050405020304"/>
              </a:rPr>
              <a:t>Chiến l</a:t>
            </a:r>
            <a:r>
              <a:rPr lang="en-US" altLang="en-US" sz="3200" b="0" i="0">
                <a:solidFill>
                  <a:schemeClr val="bg1"/>
                </a:solidFill>
                <a:latin typeface="Times New Roman" panose="02020603050405020304"/>
                <a:ea typeface="Times New Roman" panose="02020603050405020304"/>
              </a:rPr>
              <a:t>ư</a:t>
            </a:r>
            <a:r>
              <a:rPr lang="en-US" altLang="en-US" sz="3200" b="0" i="0">
                <a:solidFill>
                  <a:schemeClr val="bg1"/>
                </a:solidFill>
                <a:latin typeface="Times New Roman" panose="02020603050405020304"/>
                <a:ea typeface="Times New Roman" panose="02020603050405020304"/>
              </a:rPr>
              <a:t>ợc phát triển thực </a:t>
            </a:r>
            <a:r>
              <a:rPr lang="en-US" altLang="en-US" sz="3200" b="0" i="0">
                <a:solidFill>
                  <a:schemeClr val="bg1"/>
                </a:solidFill>
                <a:latin typeface="Times New Roman" panose="02020603050405020304"/>
                <a:ea typeface="Times New Roman" panose="02020603050405020304"/>
              </a:rPr>
              <a:t>đ</a:t>
            </a:r>
            <a:r>
              <a:rPr lang="en-US" altLang="en-US" sz="3200" b="0" i="0">
                <a:solidFill>
                  <a:schemeClr val="bg1"/>
                </a:solidFill>
                <a:latin typeface="Times New Roman" panose="02020603050405020304"/>
                <a:ea typeface="Times New Roman" panose="02020603050405020304"/>
              </a:rPr>
              <a:t>ơn:</a:t>
            </a:r>
            <a:endParaRPr lang="en-US" altLang="en-US" sz="3200" b="0" i="0">
              <a:solidFill>
                <a:schemeClr val="bg1"/>
              </a:solidFill>
              <a:latin typeface="Times New Roman" panose="02020603050405020304"/>
              <a:ea typeface="Times New Roman" panose="02020603050405020304"/>
            </a:endParaRPr>
          </a:p>
          <a:p>
            <a:pPr fontAlgn="base"/>
            <a:endParaRPr lang="en-US" altLang="zh-CN" sz="3200" b="0" i="0">
              <a:solidFill>
                <a:schemeClr val="bg1"/>
              </a:solidFill>
              <a:latin typeface="Times New Roman" panose="02020603050405020304"/>
              <a:ea typeface="Times New Roman" panose="02020603050405020304"/>
            </a:endParaRPr>
          </a:p>
        </p:txBody>
      </p:sp>
      <p:sp>
        <p:nvSpPr>
          <p:cNvPr id="33" name="Text Box 32"/>
          <p:cNvSpPr txBox="1"/>
          <p:nvPr/>
        </p:nvSpPr>
        <p:spPr>
          <a:xfrm>
            <a:off x="-326390" y="771525"/>
            <a:ext cx="7112000" cy="4861560"/>
          </a:xfrm>
          <a:prstGeom prst="rect">
            <a:avLst/>
          </a:prstGeom>
        </p:spPr>
        <p:txBody>
          <a:bodyPr wrap="square">
            <a:spAutoFit/>
          </a:bodyPr>
          <a:p>
            <a:pPr marL="457200" indent="0" fontAlgn="base">
              <a:spcBef>
                <a:spcPts val="1200"/>
              </a:spcBef>
              <a:spcAft>
                <a:spcPct val="0"/>
              </a:spcAft>
              <a:buFont typeface="Arial" panose="020B0604020202020204"/>
              <a:buChar char="•"/>
            </a:pPr>
            <a:r>
              <a:rPr lang="en-US" sz="2800" b="0" i="0">
                <a:solidFill>
                  <a:schemeClr val="bg1"/>
                </a:solidFill>
                <a:latin typeface="Times New Roman" panose="02020603050405020304"/>
                <a:ea typeface="Times New Roman" panose="02020603050405020304"/>
              </a:rPr>
              <a:t>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a dạng hóa món </a:t>
            </a:r>
            <a:r>
              <a:rPr lang="en-US" altLang="en-US" sz="2800" b="0" i="0">
                <a:solidFill>
                  <a:schemeClr val="bg1"/>
                </a:solidFill>
                <a:latin typeface="Times New Roman" panose="02020603050405020304"/>
                <a:ea typeface="Times New Roman" panose="02020603050405020304"/>
              </a:rPr>
              <a:t>ă</a:t>
            </a:r>
            <a:r>
              <a:rPr lang="en-US" altLang="en-US" sz="2800" b="0" i="0">
                <a:solidFill>
                  <a:schemeClr val="bg1"/>
                </a:solidFill>
                <a:latin typeface="Times New Roman" panose="02020603050405020304"/>
                <a:ea typeface="Times New Roman" panose="02020603050405020304"/>
              </a:rPr>
              <a:t>n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ể giảm cạnh tranh nội bộ (ví dụ: thêm các thành phần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ặc biệt cho Chicken Salad Bowl).</a:t>
            </a:r>
            <a:endParaRPr lang="en-US" altLang="en-US" sz="2800" b="0" i="0">
              <a:solidFill>
                <a:schemeClr val="bg1"/>
              </a:solidFill>
              <a:latin typeface="Times New Roman" panose="02020603050405020304"/>
              <a:ea typeface="Times New Roman" panose="02020603050405020304"/>
            </a:endParaRPr>
          </a:p>
          <a:p>
            <a:pPr marL="457200" indent="0" fontAlgn="base">
              <a:spcBef>
                <a:spcPts val="1200"/>
              </a:spcBef>
              <a:spcAft>
                <a:spcPct val="0"/>
              </a:spcAft>
              <a:buFont typeface="Arial" panose="020B0604020202020204"/>
              <a:buChar char="•"/>
            </a:pPr>
            <a:r>
              <a:rPr lang="en-US" altLang="en-US" sz="2800" b="0" i="0">
                <a:solidFill>
                  <a:schemeClr val="bg1"/>
                </a:solidFill>
                <a:latin typeface="Times New Roman" panose="02020603050405020304"/>
                <a:ea typeface="Times New Roman" panose="02020603050405020304"/>
              </a:rPr>
              <a:t> Cải thiện món có tác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ộng tiêu cực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ể gia t</a:t>
            </a:r>
            <a:r>
              <a:rPr lang="en-US" altLang="en-US" sz="2800" b="0" i="0">
                <a:solidFill>
                  <a:schemeClr val="bg1"/>
                </a:solidFill>
                <a:latin typeface="Times New Roman" panose="02020603050405020304"/>
                <a:ea typeface="Times New Roman" panose="02020603050405020304"/>
              </a:rPr>
              <a:t>ă</a:t>
            </a:r>
            <a:r>
              <a:rPr lang="en-US" altLang="en-US" sz="2800" b="0" i="0">
                <a:solidFill>
                  <a:schemeClr val="bg1"/>
                </a:solidFill>
                <a:latin typeface="Times New Roman" panose="02020603050405020304"/>
                <a:ea typeface="Times New Roman" panose="02020603050405020304"/>
              </a:rPr>
              <a:t>ng hiệu quả mua hàng chéo.</a:t>
            </a:r>
            <a:endParaRPr lang="en-US" altLang="en-US" sz="2800" b="0" i="0">
              <a:solidFill>
                <a:schemeClr val="bg1"/>
              </a:solidFill>
              <a:latin typeface="Times New Roman" panose="02020603050405020304"/>
              <a:ea typeface="Times New Roman" panose="02020603050405020304"/>
            </a:endParaRPr>
          </a:p>
          <a:p>
            <a:pPr marL="457200" indent="0" fontAlgn="base">
              <a:spcBef>
                <a:spcPts val="1200"/>
              </a:spcBef>
              <a:spcAft>
                <a:spcPct val="0"/>
              </a:spcAft>
              <a:buFont typeface="Arial" panose="020B0604020202020204"/>
              <a:buNone/>
            </a:pPr>
            <a:r>
              <a:rPr lang="en-US" altLang="en-US" sz="2800" b="0" i="0">
                <a:solidFill>
                  <a:schemeClr val="bg1"/>
                </a:solidFill>
                <a:latin typeface="Times New Roman" panose="02020603050405020304"/>
                <a:ea typeface="Times New Roman" panose="02020603050405020304"/>
              </a:rPr>
              <a:t>Ứng dụng thực tế: Các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ề xuất có thể áp dụng trực tiếp </a:t>
            </a:r>
            <a:r>
              <a:rPr lang="en-US" altLang="en-US" sz="2800" b="0" i="0">
                <a:solidFill>
                  <a:schemeClr val="bg1"/>
                </a:solidFill>
                <a:latin typeface="Times New Roman" panose="02020603050405020304"/>
                <a:ea typeface="Times New Roman" panose="02020603050405020304"/>
              </a:rPr>
              <a:t>đ</a:t>
            </a:r>
            <a:r>
              <a:rPr lang="en-US" altLang="en-US" sz="2800" b="0" i="0">
                <a:solidFill>
                  <a:schemeClr val="bg1"/>
                </a:solidFill>
                <a:latin typeface="Times New Roman" panose="02020603050405020304"/>
                <a:ea typeface="Times New Roman" panose="02020603050405020304"/>
              </a:rPr>
              <a:t>ể t</a:t>
            </a:r>
            <a:r>
              <a:rPr lang="en-US" altLang="en-US" sz="2800" b="0" i="0">
                <a:solidFill>
                  <a:schemeClr val="bg1"/>
                </a:solidFill>
                <a:latin typeface="Times New Roman" panose="02020603050405020304"/>
                <a:ea typeface="Times New Roman" panose="02020603050405020304"/>
              </a:rPr>
              <a:t>ă</a:t>
            </a:r>
            <a:r>
              <a:rPr lang="en-US" altLang="en-US" sz="2800" b="0" i="0">
                <a:solidFill>
                  <a:schemeClr val="bg1"/>
                </a:solidFill>
                <a:latin typeface="Times New Roman" panose="02020603050405020304"/>
                <a:ea typeface="Times New Roman" panose="02020603050405020304"/>
              </a:rPr>
              <a:t>ng doanh thu và cải thiện trải nghiệm khách hàng thông qua các combo tối </a:t>
            </a:r>
            <a:r>
              <a:rPr lang="en-US" altLang="en-US" sz="2800" b="0" i="0">
                <a:solidFill>
                  <a:schemeClr val="bg1"/>
                </a:solidFill>
                <a:latin typeface="Times New Roman" panose="02020603050405020304"/>
                <a:ea typeface="Times New Roman" panose="02020603050405020304"/>
              </a:rPr>
              <a:t>ư</a:t>
            </a:r>
            <a:r>
              <a:rPr lang="en-US" altLang="en-US" sz="2800" b="0" i="0">
                <a:solidFill>
                  <a:schemeClr val="bg1"/>
                </a:solidFill>
                <a:latin typeface="Times New Roman" panose="02020603050405020304"/>
                <a:ea typeface="Times New Roman" panose="02020603050405020304"/>
              </a:rPr>
              <a:t>u và chiến l</a:t>
            </a:r>
            <a:r>
              <a:rPr lang="en-US" altLang="en-US" sz="2800" b="0" i="0">
                <a:solidFill>
                  <a:schemeClr val="bg1"/>
                </a:solidFill>
                <a:latin typeface="Times New Roman" panose="02020603050405020304"/>
                <a:ea typeface="Times New Roman" panose="02020603050405020304"/>
              </a:rPr>
              <a:t>ư</a:t>
            </a:r>
            <a:r>
              <a:rPr lang="en-US" altLang="en-US" sz="2800" b="0" i="0">
                <a:solidFill>
                  <a:schemeClr val="bg1"/>
                </a:solidFill>
                <a:latin typeface="Times New Roman" panose="02020603050405020304"/>
                <a:ea typeface="Times New Roman" panose="02020603050405020304"/>
              </a:rPr>
              <a:t>ợc khuyến mãi phù hợp.</a:t>
            </a:r>
            <a:endParaRPr lang="en-US" altLang="en-US" sz="2800" b="0" i="0">
              <a:solidFill>
                <a:schemeClr val="bg1"/>
              </a:solidFill>
              <a:latin typeface="Times New Roman" panose="02020603050405020304"/>
              <a:ea typeface="Times New Roman" panose="02020603050405020304"/>
            </a:endParaRPr>
          </a:p>
          <a:p>
            <a:pPr marL="457200" indent="0" fontAlgn="base">
              <a:spcBef>
                <a:spcPts val="1200"/>
              </a:spcBef>
              <a:spcAft>
                <a:spcPct val="0"/>
              </a:spcAft>
              <a:buFont typeface="Arial" panose="020B0604020202020204"/>
              <a:buChar char="•"/>
            </a:pPr>
            <a:endParaRPr lang="en-US" altLang="zh-CN" sz="2800" b="0" i="0">
              <a:solidFill>
                <a:schemeClr val="bg1"/>
              </a:solidFill>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z6159375690498_5447ea99eff07975ab594920e6e654db"/>
          <p:cNvPicPr>
            <a:picLocks noChangeAspect="1"/>
          </p:cNvPicPr>
          <p:nvPr/>
        </p:nvPicPr>
        <p:blipFill>
          <a:blip r:embed="rId1"/>
          <a:stretch>
            <a:fillRect/>
          </a:stretch>
        </p:blipFill>
        <p:spPr>
          <a:xfrm>
            <a:off x="-1024255" y="-20320"/>
            <a:ext cx="11193145" cy="58261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alphaModFix amt="9000"/>
          </a:blip>
          <a:stretch>
            <a:fillRect/>
          </a:stretch>
        </p:blipFill>
        <p:spPr>
          <a:xfrm>
            <a:off x="-237490" y="1563370"/>
            <a:ext cx="9158605" cy="3999230"/>
          </a:xfrm>
          <a:prstGeom prst="rect">
            <a:avLst/>
          </a:prstGeom>
        </p:spPr>
      </p:pic>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4" name="Group 33"/>
          <p:cNvGrpSpPr/>
          <p:nvPr/>
        </p:nvGrpSpPr>
        <p:grpSpPr>
          <a:xfrm>
            <a:off x="2512695" y="-697230"/>
            <a:ext cx="4338320" cy="2195195"/>
            <a:chOff x="4365" y="-345"/>
            <a:chExt cx="6832" cy="3457"/>
          </a:xfrm>
        </p:grpSpPr>
        <p:grpSp>
          <p:nvGrpSpPr>
            <p:cNvPr id="31" name="Group 30"/>
            <p:cNvGrpSpPr/>
            <p:nvPr/>
          </p:nvGrpSpPr>
          <p:grpSpPr>
            <a:xfrm>
              <a:off x="4931" y="-345"/>
              <a:ext cx="5827" cy="3457"/>
              <a:chOff x="5952" y="2856"/>
              <a:chExt cx="4990" cy="3921"/>
            </a:xfrm>
          </p:grpSpPr>
          <p:grpSp>
            <p:nvGrpSpPr>
              <p:cNvPr id="3" name="Group 2"/>
              <p:cNvGrpSpPr/>
              <p:nvPr/>
            </p:nvGrpSpPr>
            <p:grpSpPr>
              <a:xfrm rot="0">
                <a:off x="6066" y="2856"/>
                <a:ext cx="4608" cy="3921"/>
                <a:chOff x="0" y="-832091"/>
                <a:chExt cx="6350000" cy="6349975"/>
              </a:xfrm>
            </p:grpSpPr>
            <p:sp>
              <p:nvSpPr>
                <p:cNvPr id="6" name="Freeform 3"/>
                <p:cNvSpPr/>
                <p:nvPr/>
              </p:nvSpPr>
              <p:spPr>
                <a:xfrm>
                  <a:off x="0" y="-832091"/>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a:stretch>
                    <a:fillRect l="-25046" r="-25046"/>
                  </a:stretch>
                </a:blipFill>
              </p:spPr>
            </p:sp>
          </p:grpSp>
          <p:sp>
            <p:nvSpPr>
              <p:cNvPr id="16" name="Rectangles 15"/>
              <p:cNvSpPr/>
              <p:nvPr/>
            </p:nvSpPr>
            <p:spPr>
              <a:xfrm>
                <a:off x="5952" y="5275"/>
                <a:ext cx="4990" cy="122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10" name="Text Box 9"/>
            <p:cNvSpPr txBox="1"/>
            <p:nvPr/>
          </p:nvSpPr>
          <p:spPr>
            <a:xfrm>
              <a:off x="4365" y="1756"/>
              <a:ext cx="6832" cy="1113"/>
            </a:xfrm>
            <a:prstGeom prst="rect">
              <a:avLst/>
            </a:prstGeom>
          </p:spPr>
          <p:txBody>
            <a:bodyPr wrap="square">
              <a:spAutoFit/>
            </a:bodyPr>
            <a:p>
              <a:pPr algn="ctr" fontAlgn="base">
                <a:spcBef>
                  <a:spcPct val="0"/>
                </a:spcBef>
                <a:spcAft>
                  <a:spcPct val="0"/>
                </a:spcAft>
              </a:pPr>
              <a:r>
                <a:rPr lang="en-US" altLang="zh-CN" sz="4000" b="0">
                  <a:solidFill>
                    <a:srgbClr val="227C9D"/>
                  </a:solidFill>
                  <a:latin typeface="Times New Roman" panose="02020603050405020304"/>
                  <a:ea typeface="Times New Roman" panose="02020603050405020304"/>
                </a:rPr>
                <a:t>Đối với khách hàng</a:t>
              </a:r>
              <a:endParaRPr lang="en-US" altLang="zh-CN" sz="4000" b="0">
                <a:solidFill>
                  <a:srgbClr val="227C9D"/>
                </a:solidFill>
                <a:latin typeface="Times New Roman" panose="02020603050405020304"/>
                <a:ea typeface="Times New Roman" panose="02020603050405020304"/>
              </a:endParaRPr>
            </a:p>
          </p:txBody>
        </p:sp>
      </p:grpSp>
      <p:sp>
        <p:nvSpPr>
          <p:cNvPr id="35" name="Text Box 34"/>
          <p:cNvSpPr txBox="1"/>
          <p:nvPr/>
        </p:nvSpPr>
        <p:spPr>
          <a:xfrm>
            <a:off x="514985" y="1557020"/>
            <a:ext cx="8299450" cy="1124585"/>
          </a:xfrm>
          <a:prstGeom prst="rect">
            <a:avLst/>
          </a:prstGeom>
        </p:spPr>
        <p:txBody>
          <a:bodyPr wrap="square">
            <a:spAutoFit/>
          </a:bodyPr>
          <a:p>
            <a:pPr fontAlgn="base">
              <a:lnSpc>
                <a:spcPct val="120000"/>
              </a:lnSpc>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Tăng tiện ích và tiết kiệm thời gian</a:t>
            </a:r>
            <a:endParaRPr lang="en-US" altLang="zh-CN" sz="2800" i="0">
              <a:solidFill>
                <a:srgbClr val="227C9D"/>
              </a:solidFill>
              <a:latin typeface="Times New Roman" panose="02020603050405020304"/>
              <a:ea typeface="Times New Roman" panose="02020603050405020304"/>
            </a:endParaRPr>
          </a:p>
          <a:p>
            <a:pPr fontAlgn="base">
              <a:lnSpc>
                <a:spcPct val="120000"/>
              </a:lnSpc>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Trải nghiệm mua sắm cá nhân hóa</a:t>
            </a:r>
            <a:endParaRPr lang="en-US" altLang="zh-CN" sz="2800" i="0">
              <a:solidFill>
                <a:srgbClr val="227C9D"/>
              </a:solidFill>
              <a:latin typeface="Times New Roman" panose="02020603050405020304"/>
              <a:ea typeface="Times New Roman" panose="02020603050405020304"/>
            </a:endParaRPr>
          </a:p>
        </p:txBody>
      </p:sp>
      <p:sp>
        <p:nvSpPr>
          <p:cNvPr id="36" name="Text Box 35"/>
          <p:cNvSpPr txBox="1"/>
          <p:nvPr/>
        </p:nvSpPr>
        <p:spPr>
          <a:xfrm>
            <a:off x="514985" y="2643505"/>
            <a:ext cx="6858000" cy="1124585"/>
          </a:xfrm>
          <a:prstGeom prst="rect">
            <a:avLst/>
          </a:prstGeom>
          <a:noFill/>
        </p:spPr>
        <p:txBody>
          <a:bodyPr wrap="square" rtlCol="0" anchor="t">
            <a:spAutoFit/>
          </a:bodyPr>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Cơ hội nhận ưu đãi hấp dẫn</a:t>
            </a:r>
            <a:endParaRPr lang="en-US" altLang="zh-CN" sz="2800" i="0">
              <a:solidFill>
                <a:srgbClr val="227C9D"/>
              </a:solidFill>
              <a:latin typeface="Times New Roman" panose="02020603050405020304"/>
              <a:ea typeface="Times New Roman" panose="02020603050405020304"/>
            </a:endParaRPr>
          </a:p>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Tăng giá trị và hiệu quả sử dụng sản phẩm</a:t>
            </a:r>
            <a:endParaRPr lang="en-US" altLang="zh-CN" sz="2800">
              <a:solidFill>
                <a:srgbClr val="227C9D"/>
              </a:solidFill>
              <a:latin typeface="Times New Roman" panose="02020603050405020304"/>
              <a:ea typeface="Times New Roman" panose="02020603050405020304"/>
              <a:sym typeface="+mn-ea"/>
            </a:endParaRPr>
          </a:p>
        </p:txBody>
      </p:sp>
      <p:sp>
        <p:nvSpPr>
          <p:cNvPr id="37" name="Text Box 36"/>
          <p:cNvSpPr txBox="1"/>
          <p:nvPr/>
        </p:nvSpPr>
        <p:spPr>
          <a:xfrm>
            <a:off x="514985" y="3723640"/>
            <a:ext cx="6278245" cy="1124585"/>
          </a:xfrm>
          <a:prstGeom prst="rect">
            <a:avLst/>
          </a:prstGeom>
          <a:noFill/>
        </p:spPr>
        <p:txBody>
          <a:bodyPr wrap="square" rtlCol="0" anchor="t">
            <a:spAutoFit/>
          </a:bodyPr>
          <a:p>
            <a:pPr algn="l"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Phát hiện nhu cầu tiềm ẩn</a:t>
            </a:r>
            <a:endParaRPr lang="en-US" altLang="zh-CN" sz="2800" i="0">
              <a:solidFill>
                <a:srgbClr val="227C9D"/>
              </a:solidFill>
              <a:latin typeface="Times New Roman" panose="02020603050405020304"/>
              <a:ea typeface="Times New Roman" panose="02020603050405020304"/>
            </a:endParaRPr>
          </a:p>
          <a:p>
            <a:pPr fontAlgn="base">
              <a:lnSpc>
                <a:spcPct val="120000"/>
              </a:lnSpc>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Cải thiện sự hài lòng và trung thành</a:t>
            </a:r>
            <a:endParaRPr lang="en-US" altLang="zh-CN" sz="2800">
              <a:solidFill>
                <a:srgbClr val="227C9D"/>
              </a:solidFill>
              <a:latin typeface="Times New Roman" panose="02020603050405020304"/>
              <a:ea typeface="Times New Roman" panose="02020603050405020304"/>
              <a:sym typeface="+mn-ea"/>
            </a:endParaRPr>
          </a:p>
        </p:txBody>
      </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7887866" y="-9263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6984692" y="-8044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8309293" y="305027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8571966" y="35926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6125973" y="2859937"/>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39" name="Picture 38"/>
          <p:cNvPicPr>
            <a:picLocks noChangeAspect="1"/>
          </p:cNvPicPr>
          <p:nvPr/>
        </p:nvPicPr>
        <p:blipFill>
          <a:blip r:embed="rId3">
            <a:alphaModFix amt="46000"/>
          </a:blip>
          <a:stretch>
            <a:fillRect/>
          </a:stretch>
        </p:blipFill>
        <p:spPr>
          <a:xfrm>
            <a:off x="429260" y="4083685"/>
            <a:ext cx="3144520" cy="2799080"/>
          </a:xfrm>
          <a:prstGeom prst="rect">
            <a:avLst/>
          </a:prstGeom>
        </p:spPr>
      </p:pic>
      <p:grpSp>
        <p:nvGrpSpPr>
          <p:cNvPr id="35" name="Group 23"/>
          <p:cNvGrpSpPr/>
          <p:nvPr/>
        </p:nvGrpSpPr>
        <p:grpSpPr>
          <a:xfrm rot="4229437">
            <a:off x="3172210" y="439285"/>
            <a:ext cx="5147137" cy="5230130"/>
            <a:chOff x="0" y="0"/>
            <a:chExt cx="11438082" cy="11622510"/>
          </a:xfrm>
        </p:grpSpPr>
        <p:sp>
          <p:nvSpPr>
            <p:cNvPr id="36"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37"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38"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30" name="Group 23"/>
          <p:cNvGrpSpPr/>
          <p:nvPr/>
        </p:nvGrpSpPr>
        <p:grpSpPr>
          <a:xfrm rot="4229437">
            <a:off x="-356485" y="-1409200"/>
            <a:ext cx="5147137" cy="5230130"/>
            <a:chOff x="0" y="0"/>
            <a:chExt cx="11438082" cy="11622510"/>
          </a:xfrm>
        </p:grpSpPr>
        <p:sp>
          <p:nvSpPr>
            <p:cNvPr id="32"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p>
              <a:endParaRPr lang="en-US"/>
            </a:p>
          </p:txBody>
        </p:sp>
        <p:sp>
          <p:nvSpPr>
            <p:cNvPr id="33"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34"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11" name="Group 4"/>
          <p:cNvGrpSpPr/>
          <p:nvPr/>
        </p:nvGrpSpPr>
        <p:grpSpPr>
          <a:xfrm rot="0">
            <a:off x="6102854" y="753824"/>
            <a:ext cx="3380800" cy="3380786"/>
            <a:chOff x="-2010876" y="-2714565"/>
            <a:chExt cx="6350000" cy="6349975"/>
          </a:xfrm>
        </p:grpSpPr>
        <p:sp>
          <p:nvSpPr>
            <p:cNvPr id="12" name="Freeform 5"/>
            <p:cNvSpPr/>
            <p:nvPr/>
          </p:nvSpPr>
          <p:spPr>
            <a:xfrm>
              <a:off x="-2010876" y="-2714565"/>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23664" r="-23664"/>
              </a:stretch>
            </a:blipFill>
          </p:spPr>
        </p:sp>
      </p:grpSp>
      <p:sp>
        <p:nvSpPr>
          <p:cNvPr id="5" name="Snip Diagonal Corner Rectangle 4"/>
          <p:cNvSpPr/>
          <p:nvPr/>
        </p:nvSpPr>
        <p:spPr>
          <a:xfrm>
            <a:off x="539750" y="1065530"/>
            <a:ext cx="7776845" cy="2952115"/>
          </a:xfrm>
          <a:prstGeom prst="snip2DiagRect">
            <a:avLst/>
          </a:prstGeom>
          <a:solidFill>
            <a:schemeClr val="accent5">
              <a:lumMod val="20000"/>
              <a:lumOff val="80000"/>
              <a:alpha val="4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23" name="Group 23"/>
          <p:cNvGrpSpPr/>
          <p:nvPr/>
        </p:nvGrpSpPr>
        <p:grpSpPr>
          <a:xfrm rot="4229437">
            <a:off x="1086870" y="2023610"/>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lIns="269875" tIns="136525" rIns="269875" bIns="136525"/>
            <a:p>
              <a:endParaRPr lang="en-US"/>
            </a:p>
          </p:txBody>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4" name="Freeform 30"/>
          <p:cNvSpPr/>
          <p:nvPr/>
        </p:nvSpPr>
        <p:spPr>
          <a:xfrm rot="-10800000">
            <a:off x="8028201" y="-27551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9" name="Freeform 35"/>
          <p:cNvSpPr/>
          <p:nvPr/>
        </p:nvSpPr>
        <p:spPr>
          <a:xfrm rot="5400000">
            <a:off x="7125027" y="-26332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 name="Text Box 3"/>
          <p:cNvSpPr txBox="1"/>
          <p:nvPr/>
        </p:nvSpPr>
        <p:spPr>
          <a:xfrm>
            <a:off x="446405" y="987425"/>
            <a:ext cx="8075295" cy="3107690"/>
          </a:xfrm>
          <a:prstGeom prst="rect">
            <a:avLst/>
          </a:prstGeom>
        </p:spPr>
        <p:txBody>
          <a:bodyPr wrap="square">
            <a:spAutoFit/>
          </a:bodyPr>
          <a:p>
            <a:pPr fontAlgn="base">
              <a:spcBef>
                <a:spcPct val="0"/>
              </a:spcBef>
              <a:spcAft>
                <a:spcPct val="0"/>
              </a:spcAft>
            </a:pPr>
            <a:r>
              <a:rPr lang="en-US" altLang="zh-CN" sz="2800" i="0">
                <a:solidFill>
                  <a:srgbClr val="227C9D"/>
                </a:solidFill>
                <a:latin typeface="Times New Roman" panose="02020603050405020304"/>
                <a:ea typeface="Times New Roman" panose="02020603050405020304"/>
              </a:rPr>
              <a:t>Nhận xét: Phân tích dữ liệu mua chéo không chỉ nhằm tăng doanh số mà còn giúp doanh nghiệp hiểu rõ hơn về hành vi và nhu cầu của khách hàng</a:t>
            </a:r>
            <a:r>
              <a:rPr lang="en-US" altLang="zh-CN" sz="2800" i="0">
                <a:solidFill>
                  <a:srgbClr val="227C9D"/>
                </a:solidFill>
                <a:latin typeface="Times New Roman" panose="02020603050405020304"/>
                <a:ea typeface="Times New Roman" panose="02020603050405020304"/>
              </a:rPr>
              <a:t>. Từ đó, nâng cao trải nghiệm mua sắm của khách hàng mang lại sự tiện lợi và tiết kiệm</a:t>
            </a:r>
            <a:r>
              <a:rPr lang="en-US" altLang="zh-CN" sz="2800" i="0">
                <a:solidFill>
                  <a:srgbClr val="227C9D"/>
                </a:solidFill>
                <a:latin typeface="Times New Roman" panose="02020603050405020304"/>
                <a:ea typeface="Times New Roman" panose="02020603050405020304"/>
              </a:rPr>
              <a:t>, đồng thời đáp ứng tốt hơn nhu cầu của họ và xây dựng các chiến lược kinh doanh bền vững.</a:t>
            </a:r>
            <a:endParaRPr lang="en-US" altLang="zh-CN" sz="2800" i="0">
              <a:solidFill>
                <a:srgbClr val="227C9D"/>
              </a:solidFill>
              <a:latin typeface="Times New Roman" panose="02020603050405020304"/>
              <a:ea typeface="Times New Roman" panose="02020603050405020304"/>
            </a:endParaRPr>
          </a:p>
        </p:txBody>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1" name="Group 30"/>
          <p:cNvGrpSpPr/>
          <p:nvPr/>
        </p:nvGrpSpPr>
        <p:grpSpPr>
          <a:xfrm rot="0">
            <a:off x="2872105" y="657225"/>
            <a:ext cx="3700145" cy="687070"/>
            <a:chOff x="5952" y="5275"/>
            <a:chExt cx="4990" cy="1227"/>
          </a:xfrm>
        </p:grpSpPr>
        <p:sp>
          <p:nvSpPr>
            <p:cNvPr id="16" name="Rectangles 15"/>
            <p:cNvSpPr/>
            <p:nvPr/>
          </p:nvSpPr>
          <p:spPr>
            <a:xfrm>
              <a:off x="5952" y="5275"/>
              <a:ext cx="4990" cy="122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8028201" y="-27551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125027" y="-26332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0" name="Round Diagonal Corner Rectangle 29"/>
          <p:cNvSpPr/>
          <p:nvPr/>
        </p:nvSpPr>
        <p:spPr>
          <a:xfrm>
            <a:off x="793750" y="123825"/>
            <a:ext cx="3709670" cy="582930"/>
          </a:xfrm>
          <a:prstGeom prst="round2Diag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Text Box 37"/>
          <p:cNvSpPr txBox="1"/>
          <p:nvPr/>
        </p:nvSpPr>
        <p:spPr>
          <a:xfrm>
            <a:off x="899160" y="123825"/>
            <a:ext cx="345440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2. Hướng ứng dụng</a:t>
            </a:r>
            <a:endParaRPr lang="en-US" sz="3200">
              <a:solidFill>
                <a:srgbClr val="227C9D"/>
              </a:solidFill>
              <a:latin typeface="Times New Roman" panose="02020603050405020304" charset="0"/>
              <a:cs typeface="Times New Roman" panose="02020603050405020304" charset="0"/>
            </a:endParaRPr>
          </a:p>
        </p:txBody>
      </p:sp>
      <p:sp>
        <p:nvSpPr>
          <p:cNvPr id="3" name="Text Box 2"/>
          <p:cNvSpPr txBox="1"/>
          <p:nvPr/>
        </p:nvSpPr>
        <p:spPr>
          <a:xfrm>
            <a:off x="447675" y="843280"/>
            <a:ext cx="8415020" cy="1383665"/>
          </a:xfrm>
          <a:prstGeom prst="rect">
            <a:avLst/>
          </a:prstGeom>
        </p:spPr>
        <p:txBody>
          <a:bodyPr wrap="square">
            <a:spAutoFit/>
          </a:bodyPr>
          <a:p>
            <a:pPr fontAlgn="base"/>
            <a:r>
              <a:rPr lang="en-US" altLang="zh-CN" sz="2800" i="0">
                <a:solidFill>
                  <a:srgbClr val="227C9D"/>
                </a:solidFill>
                <a:latin typeface="Times New Roman" panose="02020603050405020304"/>
                <a:ea typeface="Times New Roman" panose="02020603050405020304"/>
              </a:rPr>
              <a:t>Áp dụng nhiều lĩnh vực khác nhau, </a:t>
            </a:r>
            <a:r>
              <a:rPr lang="en-US" altLang="en-US" sz="2800" i="0">
                <a:solidFill>
                  <a:srgbClr val="227C9D"/>
                </a:solidFill>
                <a:latin typeface="Times New Roman" panose="02020603050405020304"/>
                <a:ea typeface="Times New Roman" panose="02020603050405020304"/>
              </a:rPr>
              <a:t>đ</a:t>
            </a:r>
            <a:r>
              <a:rPr lang="en-US" altLang="en-US" sz="2800" i="0">
                <a:solidFill>
                  <a:srgbClr val="227C9D"/>
                </a:solidFill>
                <a:latin typeface="Times New Roman" panose="02020603050405020304"/>
                <a:ea typeface="Times New Roman" panose="02020603050405020304"/>
              </a:rPr>
              <a:t>ặc biệt những ngành tập trung vào việc cải thiện trải nghiệm khách hàng và tối </a:t>
            </a:r>
            <a:r>
              <a:rPr lang="en-US" altLang="en-US" sz="2800" i="0">
                <a:solidFill>
                  <a:srgbClr val="227C9D"/>
                </a:solidFill>
                <a:latin typeface="Times New Roman" panose="02020603050405020304"/>
                <a:ea typeface="Times New Roman" panose="02020603050405020304"/>
              </a:rPr>
              <a:t>ư</a:t>
            </a:r>
            <a:r>
              <a:rPr lang="en-US" altLang="en-US" sz="2800" i="0">
                <a:solidFill>
                  <a:srgbClr val="227C9D"/>
                </a:solidFill>
                <a:latin typeface="Times New Roman" panose="02020603050405020304"/>
                <a:ea typeface="Times New Roman" panose="02020603050405020304"/>
              </a:rPr>
              <a:t>u hóa doanh thu.</a:t>
            </a:r>
            <a:endParaRPr lang="en-US" altLang="en-US" sz="2800" i="0">
              <a:solidFill>
                <a:srgbClr val="227C9D"/>
              </a:solidFill>
              <a:latin typeface="Times New Roman" panose="02020603050405020304"/>
              <a:ea typeface="Times New Roman" panose="02020603050405020304"/>
            </a:endParaRPr>
          </a:p>
        </p:txBody>
      </p:sp>
      <p:sp>
        <p:nvSpPr>
          <p:cNvPr id="4" name="Text Box 3"/>
          <p:cNvSpPr txBox="1"/>
          <p:nvPr/>
        </p:nvSpPr>
        <p:spPr>
          <a:xfrm>
            <a:off x="326390" y="2283460"/>
            <a:ext cx="36760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Thương mại điện tử </a:t>
            </a:r>
            <a:endParaRPr lang="en-US" altLang="zh-CN" sz="2800" i="0">
              <a:solidFill>
                <a:srgbClr val="227C9D"/>
              </a:solidFill>
              <a:latin typeface="Times New Roman" panose="02020603050405020304"/>
              <a:ea typeface="Times New Roman" panose="02020603050405020304"/>
            </a:endParaRPr>
          </a:p>
        </p:txBody>
      </p:sp>
      <p:sp>
        <p:nvSpPr>
          <p:cNvPr id="5" name="Text Box 4"/>
          <p:cNvSpPr txBox="1"/>
          <p:nvPr/>
        </p:nvSpPr>
        <p:spPr>
          <a:xfrm>
            <a:off x="326390" y="2753995"/>
            <a:ext cx="167576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Bán lẻ </a:t>
            </a:r>
            <a:endParaRPr lang="en-US" altLang="zh-CN" sz="2800" i="0">
              <a:solidFill>
                <a:srgbClr val="227C9D"/>
              </a:solidFill>
              <a:latin typeface="Times New Roman" panose="02020603050405020304"/>
              <a:ea typeface="Times New Roman" panose="02020603050405020304"/>
            </a:endParaRPr>
          </a:p>
        </p:txBody>
      </p:sp>
      <p:sp>
        <p:nvSpPr>
          <p:cNvPr id="6" name="Text Box 5"/>
          <p:cNvSpPr txBox="1"/>
          <p:nvPr/>
        </p:nvSpPr>
        <p:spPr>
          <a:xfrm>
            <a:off x="323215" y="3219450"/>
            <a:ext cx="39357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Ngân hàng và tài chính </a:t>
            </a:r>
            <a:endParaRPr lang="en-US" altLang="zh-CN" sz="2800" i="0">
              <a:solidFill>
                <a:srgbClr val="227C9D"/>
              </a:solidFill>
              <a:latin typeface="Times New Roman" panose="02020603050405020304"/>
              <a:ea typeface="Times New Roman" panose="02020603050405020304"/>
            </a:endParaRPr>
          </a:p>
        </p:txBody>
      </p:sp>
      <p:sp>
        <p:nvSpPr>
          <p:cNvPr id="10" name="Text Box 9"/>
          <p:cNvSpPr txBox="1"/>
          <p:nvPr/>
        </p:nvSpPr>
        <p:spPr>
          <a:xfrm>
            <a:off x="326390" y="3695065"/>
            <a:ext cx="384937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Du lịch và khách sạn </a:t>
            </a:r>
            <a:endParaRPr lang="en-US" altLang="zh-CN" sz="2800" i="0">
              <a:solidFill>
                <a:srgbClr val="227C9D"/>
              </a:solidFill>
              <a:latin typeface="Times New Roman" panose="02020603050405020304"/>
              <a:ea typeface="Times New Roman" panose="02020603050405020304"/>
            </a:endParaRPr>
          </a:p>
        </p:txBody>
      </p:sp>
      <p:sp>
        <p:nvSpPr>
          <p:cNvPr id="11" name="Text Box 10"/>
          <p:cNvSpPr txBox="1"/>
          <p:nvPr/>
        </p:nvSpPr>
        <p:spPr>
          <a:xfrm>
            <a:off x="4139565" y="2315845"/>
            <a:ext cx="33642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Chăm sóc sức khỏe </a:t>
            </a:r>
            <a:endParaRPr lang="en-US" altLang="zh-CN" sz="2800" i="0">
              <a:solidFill>
                <a:srgbClr val="227C9D"/>
              </a:solidFill>
              <a:latin typeface="Times New Roman" panose="02020603050405020304"/>
              <a:ea typeface="Times New Roman" panose="02020603050405020304"/>
            </a:endParaRPr>
          </a:p>
        </p:txBody>
      </p:sp>
      <p:sp>
        <p:nvSpPr>
          <p:cNvPr id="12" name="Text Box 11"/>
          <p:cNvSpPr txBox="1"/>
          <p:nvPr/>
        </p:nvSpPr>
        <p:spPr>
          <a:xfrm>
            <a:off x="4139565" y="2787650"/>
            <a:ext cx="409130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Công nghệ và phần mềm </a:t>
            </a:r>
            <a:endParaRPr lang="en-US" altLang="zh-CN" sz="2800" i="0">
              <a:solidFill>
                <a:srgbClr val="227C9D"/>
              </a:solidFill>
              <a:latin typeface="Times New Roman" panose="02020603050405020304"/>
              <a:ea typeface="Times New Roman" panose="02020603050405020304"/>
            </a:endParaRPr>
          </a:p>
        </p:txBody>
      </p:sp>
      <p:sp>
        <p:nvSpPr>
          <p:cNvPr id="13" name="Text Box 12"/>
          <p:cNvSpPr txBox="1"/>
          <p:nvPr/>
        </p:nvSpPr>
        <p:spPr>
          <a:xfrm>
            <a:off x="4139565" y="3275965"/>
            <a:ext cx="19107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Giáo dục </a:t>
            </a:r>
            <a:endParaRPr lang="en-US" altLang="zh-CN" sz="2800" i="0">
              <a:solidFill>
                <a:srgbClr val="227C9D"/>
              </a:solidFill>
              <a:latin typeface="Times New Roman" panose="02020603050405020304"/>
              <a:ea typeface="Times New Roman" panose="02020603050405020304"/>
            </a:endParaRPr>
          </a:p>
        </p:txBody>
      </p:sp>
      <p:sp>
        <p:nvSpPr>
          <p:cNvPr id="32" name="Text Box 31"/>
          <p:cNvSpPr txBox="1"/>
          <p:nvPr/>
        </p:nvSpPr>
        <p:spPr>
          <a:xfrm>
            <a:off x="4139565" y="3741420"/>
            <a:ext cx="398526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Giải trí và truyền thông </a:t>
            </a:r>
            <a:endParaRPr lang="en-US" altLang="zh-CN" sz="2800" i="0">
              <a:solidFill>
                <a:srgbClr val="227C9D"/>
              </a:solidFill>
              <a:latin typeface="Times New Roman" panose="02020603050405020304"/>
              <a:ea typeface="Times New Roman" panose="02020603050405020304"/>
            </a:endParaRPr>
          </a:p>
        </p:txBody>
      </p:sp>
      <p:sp>
        <p:nvSpPr>
          <p:cNvPr id="33" name="Text Box 32"/>
          <p:cNvSpPr txBox="1"/>
          <p:nvPr/>
        </p:nvSpPr>
        <p:spPr>
          <a:xfrm>
            <a:off x="971550" y="4217035"/>
            <a:ext cx="240665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227C9D"/>
                </a:solidFill>
                <a:latin typeface="Times New Roman" panose="02020603050405020304"/>
                <a:ea typeface="Times New Roman" panose="02020603050405020304"/>
              </a:rPr>
              <a:t> Dịch vụ ô tô </a:t>
            </a:r>
            <a:endParaRPr lang="en-US" altLang="zh-CN" sz="2800" i="0">
              <a:solidFill>
                <a:srgbClr val="227C9D"/>
              </a:solidFill>
              <a:latin typeface="Times New Roman" panose="02020603050405020304"/>
              <a:ea typeface="Times New Roman" panose="02020603050405020304"/>
            </a:endParaRPr>
          </a:p>
        </p:txBody>
      </p:sp>
      <p:sp>
        <p:nvSpPr>
          <p:cNvPr id="36" name="Text Box 35"/>
          <p:cNvSpPr txBox="1"/>
          <p:nvPr/>
        </p:nvSpPr>
        <p:spPr>
          <a:xfrm>
            <a:off x="3748405" y="4263390"/>
            <a:ext cx="509778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a:solidFill>
                  <a:srgbClr val="227C9D"/>
                </a:solidFill>
                <a:latin typeface="Times New Roman" panose="02020603050405020304"/>
                <a:ea typeface="Times New Roman" panose="02020603050405020304"/>
                <a:sym typeface="+mn-ea"/>
              </a:rPr>
              <a:t> Ngành thực phẩm và đồ uống</a:t>
            </a:r>
            <a:endParaRPr lang="en-US" altLang="zh-CN" sz="2800" i="0">
              <a:solidFill>
                <a:srgbClr val="227C9D"/>
              </a:solidFill>
              <a:latin typeface="Times New Roman" panose="02020603050405020304"/>
              <a:ea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631" y="3276096"/>
            <a:ext cx="1305514" cy="2057400"/>
          </a:xfrm>
          <a:custGeom>
            <a:avLst/>
            <a:gdLst/>
            <a:ahLst/>
            <a:cxnLst/>
            <a:rect l="l" t="t" r="r" b="b"/>
            <a:pathLst>
              <a:path w="2175856" h="3429000">
                <a:moveTo>
                  <a:pt x="0" y="0"/>
                </a:moveTo>
                <a:lnTo>
                  <a:pt x="2175857" y="0"/>
                </a:lnTo>
                <a:lnTo>
                  <a:pt x="2175857"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753235" y="-70"/>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1566859" y="-1323732"/>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8" name="Freeform 18"/>
          <p:cNvSpPr/>
          <p:nvPr/>
        </p:nvSpPr>
        <p:spPr>
          <a:xfrm>
            <a:off x="8521982" y="3842407"/>
            <a:ext cx="2602186" cy="2602186"/>
          </a:xfrm>
          <a:custGeom>
            <a:avLst/>
            <a:gdLst/>
            <a:ahLst/>
            <a:cxnLst/>
            <a:rect l="l" t="t" r="r" b="b"/>
            <a:pathLst>
              <a:path w="4336976" h="4336976">
                <a:moveTo>
                  <a:pt x="0" y="0"/>
                </a:moveTo>
                <a:lnTo>
                  <a:pt x="4336975" y="0"/>
                </a:lnTo>
                <a:lnTo>
                  <a:pt x="4336975" y="4336976"/>
                </a:lnTo>
                <a:lnTo>
                  <a:pt x="0" y="433697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4229437">
            <a:off x="7123068" y="-1951819"/>
            <a:ext cx="5147137" cy="5230130"/>
            <a:chOff x="0" y="0"/>
            <a:chExt cx="11438082" cy="11622510"/>
          </a:xfrm>
        </p:grpSpPr>
        <p:sp>
          <p:nvSpPr>
            <p:cNvPr id="20" name="Freeform 20"/>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2" name="Freeform 22"/>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grpSp>
        <p:nvGrpSpPr>
          <p:cNvPr id="23" name="Group 23"/>
          <p:cNvGrpSpPr/>
          <p:nvPr/>
        </p:nvGrpSpPr>
        <p:grpSpPr>
          <a:xfrm rot="4229437">
            <a:off x="-2839335" y="2014085"/>
            <a:ext cx="5147137" cy="5230130"/>
            <a:chOff x="0" y="0"/>
            <a:chExt cx="11438082" cy="11622510"/>
          </a:xfrm>
        </p:grpSpPr>
        <p:sp>
          <p:nvSpPr>
            <p:cNvPr id="24" name="Freeform 24"/>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5" name="Freeform 25"/>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26" name="Freeform 26"/>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7" name="Freeform 27"/>
          <p:cNvSpPr/>
          <p:nvPr/>
        </p:nvSpPr>
        <p:spPr>
          <a:xfrm>
            <a:off x="-326684" y="4629150"/>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863012" y="2200796"/>
            <a:ext cx="653369" cy="357571"/>
          </a:xfrm>
          <a:custGeom>
            <a:avLst/>
            <a:gdLst/>
            <a:ahLst/>
            <a:cxnLst/>
            <a:rect l="l" t="t" r="r" b="b"/>
            <a:pathLst>
              <a:path w="1088948" h="595951">
                <a:moveTo>
                  <a:pt x="0" y="0"/>
                </a:moveTo>
                <a:lnTo>
                  <a:pt x="1088948" y="0"/>
                </a:lnTo>
                <a:lnTo>
                  <a:pt x="1088948" y="595951"/>
                </a:lnTo>
                <a:lnTo>
                  <a:pt x="0" y="5959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353948" y="2960902"/>
            <a:ext cx="1305514" cy="2057400"/>
          </a:xfrm>
          <a:custGeom>
            <a:avLst/>
            <a:gdLst/>
            <a:ahLst/>
            <a:cxnLst/>
            <a:rect l="l" t="t" r="r" b="b"/>
            <a:pathLst>
              <a:path w="2175856" h="3429000">
                <a:moveTo>
                  <a:pt x="0" y="0"/>
                </a:moveTo>
                <a:lnTo>
                  <a:pt x="2175856" y="0"/>
                </a:lnTo>
                <a:lnTo>
                  <a:pt x="2175856" y="3429000"/>
                </a:lnTo>
                <a:lnTo>
                  <a:pt x="0" y="3429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1" name="Group 30"/>
          <p:cNvGrpSpPr/>
          <p:nvPr/>
        </p:nvGrpSpPr>
        <p:grpSpPr>
          <a:xfrm rot="0">
            <a:off x="2872105" y="657225"/>
            <a:ext cx="3700145" cy="687070"/>
            <a:chOff x="5952" y="5275"/>
            <a:chExt cx="4990" cy="1227"/>
          </a:xfrm>
        </p:grpSpPr>
        <p:sp>
          <p:nvSpPr>
            <p:cNvPr id="16" name="Rectangles 15"/>
            <p:cNvSpPr/>
            <p:nvPr/>
          </p:nvSpPr>
          <p:spPr>
            <a:xfrm>
              <a:off x="5952" y="5275"/>
              <a:ext cx="4990" cy="1227"/>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
        <p:nvSpPr>
          <p:cNvPr id="62" name="Freeform 28"/>
          <p:cNvSpPr/>
          <p:nvPr/>
        </p:nvSpPr>
        <p:spPr>
          <a:xfrm rot="-10800000">
            <a:off x="6984692"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29"/>
          <p:cNvSpPr/>
          <p:nvPr/>
        </p:nvSpPr>
        <p:spPr>
          <a:xfrm rot="-5400000">
            <a:off x="7887866" y="-983615"/>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4" name="Freeform 30"/>
          <p:cNvSpPr/>
          <p:nvPr/>
        </p:nvSpPr>
        <p:spPr>
          <a:xfrm rot="-10800000">
            <a:off x="8028201" y="-27551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5" name="Freeform 31"/>
          <p:cNvSpPr/>
          <p:nvPr/>
        </p:nvSpPr>
        <p:spPr>
          <a:xfrm rot="-10800000">
            <a:off x="9752817" y="-959802"/>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32"/>
          <p:cNvSpPr/>
          <p:nvPr/>
        </p:nvSpPr>
        <p:spPr>
          <a:xfrm>
            <a:off x="9752817" y="-1862977"/>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7" name="Freeform 33"/>
          <p:cNvSpPr/>
          <p:nvPr/>
        </p:nvSpPr>
        <p:spPr>
          <a:xfrm>
            <a:off x="8849642" y="-56628"/>
            <a:ext cx="903174" cy="903174"/>
          </a:xfrm>
          <a:custGeom>
            <a:avLst/>
            <a:gdLst/>
            <a:ahLst/>
            <a:cxnLst/>
            <a:rect l="l" t="t" r="r" b="b"/>
            <a:pathLst>
              <a:path w="903174" h="903174">
                <a:moveTo>
                  <a:pt x="0" y="0"/>
                </a:moveTo>
                <a:lnTo>
                  <a:pt x="903175" y="0"/>
                </a:lnTo>
                <a:lnTo>
                  <a:pt x="903175" y="903174"/>
                </a:lnTo>
                <a:lnTo>
                  <a:pt x="0" y="9031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8" name="Freeform 34"/>
          <p:cNvSpPr/>
          <p:nvPr/>
        </p:nvSpPr>
        <p:spPr>
          <a:xfrm>
            <a:off x="9752817" y="-56628"/>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9" name="Freeform 35"/>
          <p:cNvSpPr/>
          <p:nvPr/>
        </p:nvSpPr>
        <p:spPr>
          <a:xfrm rot="5400000">
            <a:off x="7125027" y="-263321"/>
            <a:ext cx="903174" cy="90317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69"/>
          <p:cNvSpPr/>
          <p:nvPr/>
        </p:nvSpPr>
        <p:spPr>
          <a:xfrm rot="5400000">
            <a:off x="-11112" y="4045952"/>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1" name="Freeform 14"/>
          <p:cNvSpPr/>
          <p:nvPr/>
        </p:nvSpPr>
        <p:spPr>
          <a:xfrm rot="10800000">
            <a:off x="8748644" y="42169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2" name="Freeform 15"/>
          <p:cNvSpPr/>
          <p:nvPr/>
        </p:nvSpPr>
        <p:spPr>
          <a:xfrm rot="5400000">
            <a:off x="8846434" y="4682956"/>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3" name="Freeform 19"/>
          <p:cNvSpPr/>
          <p:nvPr/>
        </p:nvSpPr>
        <p:spPr>
          <a:xfrm rot="16200000">
            <a:off x="251561" y="458835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4" name="Freeform 14"/>
          <p:cNvSpPr/>
          <p:nvPr/>
        </p:nvSpPr>
        <p:spPr>
          <a:xfrm rot="10800000">
            <a:off x="-60711" y="699049"/>
            <a:ext cx="541904" cy="541904"/>
          </a:xfrm>
          <a:custGeom>
            <a:avLst/>
            <a:gdLst/>
            <a:ahLst/>
            <a:cxnLst/>
            <a:rect l="l" t="t" r="r" b="b"/>
            <a:pathLst>
              <a:path w="903174" h="903174">
                <a:moveTo>
                  <a:pt x="0" y="0"/>
                </a:moveTo>
                <a:lnTo>
                  <a:pt x="903174" y="0"/>
                </a:lnTo>
                <a:lnTo>
                  <a:pt x="903174" y="903174"/>
                </a:lnTo>
                <a:lnTo>
                  <a:pt x="0" y="903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5" name="Freeform 19"/>
          <p:cNvSpPr/>
          <p:nvPr/>
        </p:nvSpPr>
        <p:spPr>
          <a:xfrm rot="16200000">
            <a:off x="-237389" y="74776"/>
            <a:ext cx="541904" cy="541904"/>
          </a:xfrm>
          <a:custGeom>
            <a:avLst/>
            <a:gdLst/>
            <a:ahLst/>
            <a:cxnLst/>
            <a:rect l="l" t="t" r="r" b="b"/>
            <a:pathLst>
              <a:path w="903174" h="903174">
                <a:moveTo>
                  <a:pt x="0" y="0"/>
                </a:moveTo>
                <a:lnTo>
                  <a:pt x="903174" y="0"/>
                </a:lnTo>
                <a:lnTo>
                  <a:pt x="903174" y="903175"/>
                </a:lnTo>
                <a:lnTo>
                  <a:pt x="0" y="903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p:nvPr/>
        </p:nvGrpSpPr>
        <p:grpSpPr>
          <a:xfrm rot="4229437">
            <a:off x="9270396" y="-3852049"/>
            <a:ext cx="8578562" cy="8716883"/>
            <a:chOff x="0" y="0"/>
            <a:chExt cx="11438082" cy="11622510"/>
          </a:xfrm>
        </p:grpSpPr>
        <p:sp>
          <p:nvSpPr>
            <p:cNvPr id="15" name="Freeform 15"/>
            <p:cNvSpPr/>
            <p:nvPr/>
          </p:nvSpPr>
          <p:spPr>
            <a:xfrm>
              <a:off x="0" y="5296164"/>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7" name="Freeform 16"/>
            <p:cNvSpPr/>
            <p:nvPr/>
          </p:nvSpPr>
          <p:spPr>
            <a:xfrm>
              <a:off x="2312622" y="1583148"/>
              <a:ext cx="6326347" cy="6326347"/>
            </a:xfrm>
            <a:custGeom>
              <a:avLst/>
              <a:gdLst/>
              <a:ahLst/>
              <a:cxnLst/>
              <a:rect l="l" t="t" r="r" b="b"/>
              <a:pathLst>
                <a:path w="6326347" h="6326347">
                  <a:moveTo>
                    <a:pt x="0" y="0"/>
                  </a:moveTo>
                  <a:lnTo>
                    <a:pt x="6326347" y="0"/>
                  </a:lnTo>
                  <a:lnTo>
                    <a:pt x="6326347" y="6326346"/>
                  </a:lnTo>
                  <a:lnTo>
                    <a:pt x="0" y="632634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17"/>
            <p:cNvSpPr/>
            <p:nvPr/>
          </p:nvSpPr>
          <p:spPr>
            <a:xfrm>
              <a:off x="5111735" y="0"/>
              <a:ext cx="6326347" cy="6326347"/>
            </a:xfrm>
            <a:custGeom>
              <a:avLst/>
              <a:gdLst/>
              <a:ahLst/>
              <a:cxnLst/>
              <a:rect l="l" t="t" r="r" b="b"/>
              <a:pathLst>
                <a:path w="6326347" h="6326347">
                  <a:moveTo>
                    <a:pt x="0" y="0"/>
                  </a:moveTo>
                  <a:lnTo>
                    <a:pt x="6326347" y="0"/>
                  </a:lnTo>
                  <a:lnTo>
                    <a:pt x="6326347" y="6326347"/>
                  </a:lnTo>
                  <a:lnTo>
                    <a:pt x="0" y="6326347"/>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30" name="Round Diagonal Corner Rectangle 29"/>
          <p:cNvSpPr/>
          <p:nvPr/>
        </p:nvSpPr>
        <p:spPr>
          <a:xfrm>
            <a:off x="793750" y="123825"/>
            <a:ext cx="3709670" cy="582930"/>
          </a:xfrm>
          <a:prstGeom prst="round2Diag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Text Box 37"/>
          <p:cNvSpPr txBox="1"/>
          <p:nvPr/>
        </p:nvSpPr>
        <p:spPr>
          <a:xfrm>
            <a:off x="899160" y="123825"/>
            <a:ext cx="3454400" cy="583565"/>
          </a:xfrm>
          <a:prstGeom prst="rect">
            <a:avLst/>
          </a:prstGeom>
          <a:noFill/>
        </p:spPr>
        <p:txBody>
          <a:bodyPr wrap="square" rtlCol="0">
            <a:spAutoFit/>
          </a:bodyPr>
          <a:p>
            <a:r>
              <a:rPr lang="en-US" sz="3200">
                <a:solidFill>
                  <a:srgbClr val="227C9D"/>
                </a:solidFill>
                <a:latin typeface="Times New Roman" panose="02020603050405020304" charset="0"/>
                <a:cs typeface="Times New Roman" panose="02020603050405020304" charset="0"/>
              </a:rPr>
              <a:t>2. Hướng ứng dụng</a:t>
            </a:r>
            <a:endParaRPr lang="en-US" sz="3200">
              <a:solidFill>
                <a:srgbClr val="227C9D"/>
              </a:solidFill>
              <a:latin typeface="Times New Roman" panose="02020603050405020304" charset="0"/>
              <a:cs typeface="Times New Roman" panose="02020603050405020304" charset="0"/>
            </a:endParaRPr>
          </a:p>
        </p:txBody>
      </p:sp>
      <p:sp>
        <p:nvSpPr>
          <p:cNvPr id="3" name="Text Box 2"/>
          <p:cNvSpPr txBox="1"/>
          <p:nvPr/>
        </p:nvSpPr>
        <p:spPr>
          <a:xfrm>
            <a:off x="515620" y="843280"/>
            <a:ext cx="8232775" cy="1383665"/>
          </a:xfrm>
          <a:prstGeom prst="rect">
            <a:avLst/>
          </a:prstGeom>
        </p:spPr>
        <p:txBody>
          <a:bodyPr wrap="square">
            <a:spAutoFit/>
          </a:bodyPr>
          <a:p>
            <a:pPr fontAlgn="base"/>
            <a:r>
              <a:rPr lang="en-US" altLang="zh-CN" sz="2800" i="0">
                <a:solidFill>
                  <a:srgbClr val="000000"/>
                </a:solidFill>
                <a:latin typeface="Times New Roman" panose="02020603050405020304"/>
                <a:ea typeface="Times New Roman" panose="02020603050405020304"/>
              </a:rPr>
              <a:t>Có thể áp dụng trong nhiều lĩnh vực khác nhau, </a:t>
            </a:r>
            <a:r>
              <a:rPr lang="en-US" altLang="en-US" sz="2800" i="0">
                <a:solidFill>
                  <a:srgbClr val="000000"/>
                </a:solidFill>
                <a:latin typeface="Times New Roman" panose="02020603050405020304"/>
                <a:ea typeface="Times New Roman" panose="02020603050405020304"/>
              </a:rPr>
              <a:t>đ</a:t>
            </a:r>
            <a:r>
              <a:rPr lang="en-US" altLang="en-US" sz="2800" i="0">
                <a:solidFill>
                  <a:srgbClr val="000000"/>
                </a:solidFill>
                <a:latin typeface="Times New Roman" panose="02020603050405020304"/>
                <a:ea typeface="Times New Roman" panose="02020603050405020304"/>
              </a:rPr>
              <a:t>ặc biệt là những ngành tập trung vào việc cải thiện trải nghiệm khách hàng và tối </a:t>
            </a:r>
            <a:r>
              <a:rPr lang="en-US" altLang="en-US" sz="2800" i="0">
                <a:solidFill>
                  <a:srgbClr val="000000"/>
                </a:solidFill>
                <a:latin typeface="Times New Roman" panose="02020603050405020304"/>
                <a:ea typeface="Times New Roman" panose="02020603050405020304"/>
              </a:rPr>
              <a:t>ư</a:t>
            </a:r>
            <a:r>
              <a:rPr lang="en-US" altLang="en-US" sz="2800" i="0">
                <a:solidFill>
                  <a:srgbClr val="000000"/>
                </a:solidFill>
                <a:latin typeface="Times New Roman" panose="02020603050405020304"/>
                <a:ea typeface="Times New Roman" panose="02020603050405020304"/>
              </a:rPr>
              <a:t>u hóa doanh thu.</a:t>
            </a:r>
            <a:endParaRPr lang="en-US" altLang="en-US" sz="2800" i="0">
              <a:solidFill>
                <a:srgbClr val="000000"/>
              </a:solidFill>
              <a:latin typeface="Times New Roman" panose="02020603050405020304"/>
              <a:ea typeface="Times New Roman" panose="02020603050405020304"/>
            </a:endParaRPr>
          </a:p>
        </p:txBody>
      </p:sp>
      <p:sp>
        <p:nvSpPr>
          <p:cNvPr id="4" name="Text Box 3"/>
          <p:cNvSpPr txBox="1"/>
          <p:nvPr/>
        </p:nvSpPr>
        <p:spPr>
          <a:xfrm>
            <a:off x="326390" y="2283460"/>
            <a:ext cx="36760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Thương mại điện tử </a:t>
            </a:r>
            <a:endParaRPr lang="en-US" altLang="zh-CN" sz="2800" i="0">
              <a:solidFill>
                <a:srgbClr val="000000"/>
              </a:solidFill>
              <a:latin typeface="Times New Roman" panose="02020603050405020304"/>
              <a:ea typeface="Times New Roman" panose="02020603050405020304"/>
            </a:endParaRPr>
          </a:p>
        </p:txBody>
      </p:sp>
      <p:sp>
        <p:nvSpPr>
          <p:cNvPr id="5" name="Text Box 4"/>
          <p:cNvSpPr txBox="1"/>
          <p:nvPr/>
        </p:nvSpPr>
        <p:spPr>
          <a:xfrm>
            <a:off x="326390" y="2753995"/>
            <a:ext cx="167576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Bán lẻ </a:t>
            </a:r>
            <a:endParaRPr lang="en-US" altLang="zh-CN" sz="2800" i="0">
              <a:solidFill>
                <a:srgbClr val="000000"/>
              </a:solidFill>
              <a:latin typeface="Times New Roman" panose="02020603050405020304"/>
              <a:ea typeface="Times New Roman" panose="02020603050405020304"/>
            </a:endParaRPr>
          </a:p>
        </p:txBody>
      </p:sp>
      <p:sp>
        <p:nvSpPr>
          <p:cNvPr id="6" name="Text Box 5"/>
          <p:cNvSpPr txBox="1"/>
          <p:nvPr/>
        </p:nvSpPr>
        <p:spPr>
          <a:xfrm>
            <a:off x="323215" y="3219450"/>
            <a:ext cx="39357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Ngân hàng và tài chính </a:t>
            </a:r>
            <a:endParaRPr lang="en-US" altLang="zh-CN" sz="2800" i="0">
              <a:solidFill>
                <a:srgbClr val="000000"/>
              </a:solidFill>
              <a:latin typeface="Times New Roman" panose="02020603050405020304"/>
              <a:ea typeface="Times New Roman" panose="02020603050405020304"/>
            </a:endParaRPr>
          </a:p>
        </p:txBody>
      </p:sp>
      <p:sp>
        <p:nvSpPr>
          <p:cNvPr id="10" name="Text Box 9"/>
          <p:cNvSpPr txBox="1"/>
          <p:nvPr/>
        </p:nvSpPr>
        <p:spPr>
          <a:xfrm>
            <a:off x="326390" y="3695065"/>
            <a:ext cx="384937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Du lịch và khách sạn </a:t>
            </a:r>
            <a:endParaRPr lang="en-US" altLang="zh-CN" sz="2800" i="0">
              <a:solidFill>
                <a:srgbClr val="000000"/>
              </a:solidFill>
              <a:latin typeface="Times New Roman" panose="02020603050405020304"/>
              <a:ea typeface="Times New Roman" panose="02020603050405020304"/>
            </a:endParaRPr>
          </a:p>
        </p:txBody>
      </p:sp>
      <p:sp>
        <p:nvSpPr>
          <p:cNvPr id="11" name="Text Box 10"/>
          <p:cNvSpPr txBox="1"/>
          <p:nvPr/>
        </p:nvSpPr>
        <p:spPr>
          <a:xfrm>
            <a:off x="4139565" y="2315845"/>
            <a:ext cx="336423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Chăm sóc sức khỏe </a:t>
            </a:r>
            <a:endParaRPr lang="en-US" altLang="zh-CN" sz="2800" i="0">
              <a:solidFill>
                <a:srgbClr val="000000"/>
              </a:solidFill>
              <a:latin typeface="Times New Roman" panose="02020603050405020304"/>
              <a:ea typeface="Times New Roman" panose="02020603050405020304"/>
            </a:endParaRPr>
          </a:p>
        </p:txBody>
      </p:sp>
      <p:sp>
        <p:nvSpPr>
          <p:cNvPr id="12" name="Text Box 11"/>
          <p:cNvSpPr txBox="1"/>
          <p:nvPr/>
        </p:nvSpPr>
        <p:spPr>
          <a:xfrm>
            <a:off x="4139565" y="2787650"/>
            <a:ext cx="409130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Công nghệ và phần mềm </a:t>
            </a:r>
            <a:endParaRPr lang="en-US" altLang="zh-CN" sz="2800" i="0">
              <a:solidFill>
                <a:srgbClr val="000000"/>
              </a:solidFill>
              <a:latin typeface="Times New Roman" panose="02020603050405020304"/>
              <a:ea typeface="Times New Roman" panose="02020603050405020304"/>
            </a:endParaRPr>
          </a:p>
        </p:txBody>
      </p:sp>
      <p:sp>
        <p:nvSpPr>
          <p:cNvPr id="13" name="Text Box 12"/>
          <p:cNvSpPr txBox="1"/>
          <p:nvPr/>
        </p:nvSpPr>
        <p:spPr>
          <a:xfrm>
            <a:off x="4139565" y="3275965"/>
            <a:ext cx="1910715"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Giáo dục </a:t>
            </a:r>
            <a:endParaRPr lang="en-US" altLang="zh-CN" sz="2800" i="0">
              <a:solidFill>
                <a:srgbClr val="000000"/>
              </a:solidFill>
              <a:latin typeface="Times New Roman" panose="02020603050405020304"/>
              <a:ea typeface="Times New Roman" panose="02020603050405020304"/>
            </a:endParaRPr>
          </a:p>
        </p:txBody>
      </p:sp>
      <p:sp>
        <p:nvSpPr>
          <p:cNvPr id="32" name="Text Box 31"/>
          <p:cNvSpPr txBox="1"/>
          <p:nvPr/>
        </p:nvSpPr>
        <p:spPr>
          <a:xfrm>
            <a:off x="4139565" y="3741420"/>
            <a:ext cx="398526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Giải trí và truyền thông </a:t>
            </a:r>
            <a:endParaRPr lang="en-US" altLang="zh-CN" sz="2800" i="0">
              <a:solidFill>
                <a:srgbClr val="000000"/>
              </a:solidFill>
              <a:latin typeface="Times New Roman" panose="02020603050405020304"/>
              <a:ea typeface="Times New Roman" panose="02020603050405020304"/>
            </a:endParaRPr>
          </a:p>
        </p:txBody>
      </p:sp>
      <p:sp>
        <p:nvSpPr>
          <p:cNvPr id="33" name="Text Box 32"/>
          <p:cNvSpPr txBox="1"/>
          <p:nvPr/>
        </p:nvSpPr>
        <p:spPr>
          <a:xfrm>
            <a:off x="971550" y="4217035"/>
            <a:ext cx="240665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i="0">
                <a:solidFill>
                  <a:srgbClr val="000000"/>
                </a:solidFill>
                <a:latin typeface="Times New Roman" panose="02020603050405020304"/>
                <a:ea typeface="Times New Roman" panose="02020603050405020304"/>
              </a:rPr>
              <a:t> Dịch vụ ô tô </a:t>
            </a:r>
            <a:endParaRPr lang="en-US" altLang="zh-CN" sz="2800" i="0">
              <a:solidFill>
                <a:srgbClr val="000000"/>
              </a:solidFill>
              <a:latin typeface="Times New Roman" panose="02020603050405020304"/>
              <a:ea typeface="Times New Roman" panose="02020603050405020304"/>
            </a:endParaRPr>
          </a:p>
        </p:txBody>
      </p:sp>
      <p:sp>
        <p:nvSpPr>
          <p:cNvPr id="36" name="Text Box 35"/>
          <p:cNvSpPr txBox="1"/>
          <p:nvPr/>
        </p:nvSpPr>
        <p:spPr>
          <a:xfrm>
            <a:off x="3748405" y="4263390"/>
            <a:ext cx="5097780" cy="521970"/>
          </a:xfrm>
          <a:prstGeom prst="rect">
            <a:avLst/>
          </a:prstGeom>
        </p:spPr>
        <p:txBody>
          <a:bodyPr wrap="square">
            <a:spAutoFit/>
          </a:bodyPr>
          <a:p>
            <a:pPr fontAlgn="base">
              <a:spcBef>
                <a:spcPct val="0"/>
              </a:spcBef>
              <a:spcAft>
                <a:spcPct val="0"/>
              </a:spcAft>
              <a:buFont typeface="Arial" panose="020B0604020202020204"/>
              <a:buChar char="•"/>
            </a:pPr>
            <a:r>
              <a:rPr lang="en-US" altLang="zh-CN" sz="2800">
                <a:latin typeface="Times New Roman" panose="02020603050405020304"/>
                <a:ea typeface="Times New Roman" panose="02020603050405020304"/>
                <a:sym typeface="+mn-ea"/>
              </a:rPr>
              <a:t> Ngành thực phẩm và đồ uống</a:t>
            </a:r>
            <a:endParaRPr lang="en-US" altLang="zh-CN" sz="2800" i="0">
              <a:solidFill>
                <a:srgbClr val="000000"/>
              </a:solidFill>
              <a:latin typeface="Times New Roman" panose="02020603050405020304"/>
              <a:ea typeface="Times New Roman" panose="02020603050405020304"/>
              <a:sym typeface="+mn-ea"/>
            </a:endParaRPr>
          </a:p>
        </p:txBody>
      </p:sp>
      <p:sp>
        <p:nvSpPr>
          <p:cNvPr id="34" name="Rounded Rectangle 33"/>
          <p:cNvSpPr/>
          <p:nvPr/>
        </p:nvSpPr>
        <p:spPr>
          <a:xfrm>
            <a:off x="251460" y="915670"/>
            <a:ext cx="8712835" cy="4032250"/>
          </a:xfrm>
          <a:prstGeom prst="round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ound Same Side Corner Rectangle 34"/>
          <p:cNvSpPr/>
          <p:nvPr/>
        </p:nvSpPr>
        <p:spPr>
          <a:xfrm>
            <a:off x="467360" y="1007110"/>
            <a:ext cx="8322945" cy="4149090"/>
          </a:xfrm>
          <a:prstGeom prst="round2SameRect">
            <a:avLst/>
          </a:prstGeom>
          <a:solidFill>
            <a:schemeClr val="accent1">
              <a:lumMod val="20000"/>
              <a:lumOff val="80000"/>
              <a:alpha val="3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Text Box 36"/>
          <p:cNvSpPr txBox="1"/>
          <p:nvPr/>
        </p:nvSpPr>
        <p:spPr>
          <a:xfrm>
            <a:off x="1176020" y="1793875"/>
            <a:ext cx="6948805" cy="1814830"/>
          </a:xfrm>
          <a:prstGeom prst="rect">
            <a:avLst/>
          </a:prstGeom>
        </p:spPr>
        <p:txBody>
          <a:bodyPr wrap="square">
            <a:spAutoFit/>
          </a:bodyPr>
          <a:p>
            <a:pPr fontAlgn="base">
              <a:spcBef>
                <a:spcPct val="0"/>
              </a:spcBef>
              <a:spcAft>
                <a:spcPct val="0"/>
              </a:spcAft>
            </a:pPr>
            <a:r>
              <a:rPr lang="en-US" altLang="zh-CN" sz="2800" i="0">
                <a:solidFill>
                  <a:srgbClr val="227C9D"/>
                </a:solidFill>
                <a:latin typeface="Times New Roman" panose="02020603050405020304"/>
                <a:ea typeface="Times New Roman" panose="02020603050405020304"/>
              </a:rPr>
              <a:t>Kết luận: Đối với nguồn dữ liệu nhóm em đã chọn hiện tại, hướng lĩnh vực nhóm em muốn hướng tới và áp dụng là lĩnh vực thương mại điện tử, bán lẻ và ngành thực phẩm ăn uống</a:t>
            </a:r>
            <a:endParaRPr lang="en-US" altLang="zh-CN" sz="2800" i="0">
              <a:solidFill>
                <a:srgbClr val="227C9D"/>
              </a:solidFill>
              <a:latin typeface="Times New Roman" panose="02020603050405020304"/>
              <a:ea typeface="Times New Roman" panose="02020603050405020304"/>
            </a:endParaRPr>
          </a:p>
        </p:txBody>
      </p:sp>
      <p:sp>
        <p:nvSpPr>
          <p:cNvPr id="955" name="Google Shape;955;p22"/>
          <p:cNvSpPr/>
          <p:nvPr/>
        </p:nvSpPr>
        <p:spPr>
          <a:xfrm rot="20820000">
            <a:off x="7639685" y="1455420"/>
            <a:ext cx="593725" cy="611505"/>
          </a:xfrm>
          <a:custGeom>
            <a:avLst/>
            <a:gdLst/>
            <a:ahLst/>
            <a:cxnLst/>
            <a:rect l="l" t="t" r="r" b="b"/>
            <a:pathLst>
              <a:path w="519565" h="535162" extrusionOk="0">
                <a:moveTo>
                  <a:pt x="29495" y="1"/>
                </a:moveTo>
                <a:cubicBezTo>
                  <a:pt x="2148" y="1"/>
                  <a:pt x="1" y="43322"/>
                  <a:pt x="28486" y="45291"/>
                </a:cubicBezTo>
                <a:cubicBezTo>
                  <a:pt x="176269" y="54919"/>
                  <a:pt x="324211" y="64408"/>
                  <a:pt x="471993" y="74215"/>
                </a:cubicBezTo>
                <a:cubicBezTo>
                  <a:pt x="462286" y="220168"/>
                  <a:pt x="452936" y="366002"/>
                  <a:pt x="443248" y="511975"/>
                </a:cubicBezTo>
                <a:cubicBezTo>
                  <a:pt x="442270" y="527176"/>
                  <a:pt x="454136" y="535161"/>
                  <a:pt x="465945" y="535161"/>
                </a:cubicBezTo>
                <a:cubicBezTo>
                  <a:pt x="476713" y="535161"/>
                  <a:pt x="487433" y="528522"/>
                  <a:pt x="488325" y="514660"/>
                </a:cubicBezTo>
                <a:cubicBezTo>
                  <a:pt x="498431" y="361168"/>
                  <a:pt x="508397" y="207636"/>
                  <a:pt x="518522" y="54143"/>
                </a:cubicBezTo>
                <a:cubicBezTo>
                  <a:pt x="519565" y="38818"/>
                  <a:pt x="507572" y="30886"/>
                  <a:pt x="495666" y="30886"/>
                </a:cubicBezTo>
                <a:cubicBezTo>
                  <a:pt x="495533" y="30886"/>
                  <a:pt x="495401" y="30887"/>
                  <a:pt x="495268" y="30889"/>
                </a:cubicBezTo>
                <a:lnTo>
                  <a:pt x="495109" y="30869"/>
                </a:lnTo>
                <a:cubicBezTo>
                  <a:pt x="494114" y="30431"/>
                  <a:pt x="493080" y="30292"/>
                  <a:pt x="491866" y="30272"/>
                </a:cubicBezTo>
                <a:cubicBezTo>
                  <a:pt x="338354" y="20147"/>
                  <a:pt x="184683" y="10181"/>
                  <a:pt x="31191" y="55"/>
                </a:cubicBezTo>
                <a:cubicBezTo>
                  <a:pt x="30615" y="19"/>
                  <a:pt x="30050" y="1"/>
                  <a:pt x="29495" y="1"/>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 name="Google Shape;956;p22"/>
          <p:cNvSpPr/>
          <p:nvPr/>
        </p:nvSpPr>
        <p:spPr>
          <a:xfrm rot="21000000">
            <a:off x="728980" y="3267710"/>
            <a:ext cx="606425" cy="577215"/>
          </a:xfrm>
          <a:custGeom>
            <a:avLst/>
            <a:gdLst/>
            <a:ahLst/>
            <a:cxnLst/>
            <a:rect l="l" t="t" r="r" b="b"/>
            <a:pathLst>
              <a:path w="531031" h="505303" extrusionOk="0">
                <a:moveTo>
                  <a:pt x="23204" y="1"/>
                </a:moveTo>
                <a:cubicBezTo>
                  <a:pt x="11644" y="1"/>
                  <a:pt x="0" y="7648"/>
                  <a:pt x="397" y="22562"/>
                </a:cubicBezTo>
                <a:cubicBezTo>
                  <a:pt x="4237" y="176353"/>
                  <a:pt x="8215" y="330123"/>
                  <a:pt x="12035" y="483914"/>
                </a:cubicBezTo>
                <a:cubicBezTo>
                  <a:pt x="12364" y="498243"/>
                  <a:pt x="23377" y="505112"/>
                  <a:pt x="34440" y="505112"/>
                </a:cubicBezTo>
                <a:cubicBezTo>
                  <a:pt x="35388" y="505112"/>
                  <a:pt x="36336" y="505061"/>
                  <a:pt x="37278" y="504961"/>
                </a:cubicBezTo>
                <a:lnTo>
                  <a:pt x="37418" y="504961"/>
                </a:lnTo>
                <a:cubicBezTo>
                  <a:pt x="38174" y="505203"/>
                  <a:pt x="38930" y="505303"/>
                  <a:pt x="39746" y="505303"/>
                </a:cubicBezTo>
                <a:cubicBezTo>
                  <a:pt x="40067" y="505303"/>
                  <a:pt x="40397" y="505287"/>
                  <a:pt x="40740" y="505259"/>
                </a:cubicBezTo>
                <a:cubicBezTo>
                  <a:pt x="194530" y="501420"/>
                  <a:pt x="348460" y="497441"/>
                  <a:pt x="502250" y="493622"/>
                </a:cubicBezTo>
                <a:cubicBezTo>
                  <a:pt x="531031" y="492851"/>
                  <a:pt x="529977" y="448339"/>
                  <a:pt x="501465" y="448339"/>
                </a:cubicBezTo>
                <a:cubicBezTo>
                  <a:pt x="501264" y="448339"/>
                  <a:pt x="501061" y="448341"/>
                  <a:pt x="500857" y="448346"/>
                </a:cubicBezTo>
                <a:cubicBezTo>
                  <a:pt x="352796" y="452126"/>
                  <a:pt x="204596" y="456064"/>
                  <a:pt x="56554" y="459705"/>
                </a:cubicBezTo>
                <a:cubicBezTo>
                  <a:pt x="52994" y="313473"/>
                  <a:pt x="49115" y="167381"/>
                  <a:pt x="45534" y="21150"/>
                </a:cubicBezTo>
                <a:cubicBezTo>
                  <a:pt x="45155" y="6941"/>
                  <a:pt x="34218" y="1"/>
                  <a:pt x="23204" y="1"/>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 name="Google Shape;961;p22"/>
          <p:cNvSpPr/>
          <p:nvPr/>
        </p:nvSpPr>
        <p:spPr>
          <a:xfrm rot="600000">
            <a:off x="7643495" y="3338195"/>
            <a:ext cx="587375" cy="595630"/>
          </a:xfrm>
          <a:custGeom>
            <a:avLst/>
            <a:gdLst/>
            <a:ahLst/>
            <a:cxnLst/>
            <a:rect l="l" t="t" r="r" b="b"/>
            <a:pathLst>
              <a:path w="513910" h="521191" extrusionOk="0">
                <a:moveTo>
                  <a:pt x="480795" y="0"/>
                </a:moveTo>
                <a:cubicBezTo>
                  <a:pt x="469270" y="0"/>
                  <a:pt x="457668" y="7563"/>
                  <a:pt x="457932" y="22413"/>
                </a:cubicBezTo>
                <a:cubicBezTo>
                  <a:pt x="461135" y="170494"/>
                  <a:pt x="464477" y="318715"/>
                  <a:pt x="467520" y="466777"/>
                </a:cubicBezTo>
                <a:cubicBezTo>
                  <a:pt x="321269" y="469761"/>
                  <a:pt x="175157" y="473063"/>
                  <a:pt x="28926" y="476047"/>
                </a:cubicBezTo>
                <a:cubicBezTo>
                  <a:pt x="0" y="476698"/>
                  <a:pt x="981" y="521191"/>
                  <a:pt x="29495" y="521191"/>
                </a:cubicBezTo>
                <a:cubicBezTo>
                  <a:pt x="29708" y="521191"/>
                  <a:pt x="29923" y="521188"/>
                  <a:pt x="30140" y="521183"/>
                </a:cubicBezTo>
                <a:cubicBezTo>
                  <a:pt x="183950" y="517981"/>
                  <a:pt x="337760" y="514599"/>
                  <a:pt x="491551" y="511376"/>
                </a:cubicBezTo>
                <a:cubicBezTo>
                  <a:pt x="507087" y="511118"/>
                  <a:pt x="513910" y="498187"/>
                  <a:pt x="512677" y="486212"/>
                </a:cubicBezTo>
                <a:lnTo>
                  <a:pt x="512677" y="486073"/>
                </a:lnTo>
                <a:cubicBezTo>
                  <a:pt x="513055" y="485018"/>
                  <a:pt x="513114" y="483984"/>
                  <a:pt x="513015" y="482771"/>
                </a:cubicBezTo>
                <a:cubicBezTo>
                  <a:pt x="509792" y="328960"/>
                  <a:pt x="506410" y="174990"/>
                  <a:pt x="503208" y="21200"/>
                </a:cubicBezTo>
                <a:cubicBezTo>
                  <a:pt x="502876" y="6985"/>
                  <a:pt x="491871" y="0"/>
                  <a:pt x="480795"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 name="Google Shape;962;p22"/>
          <p:cNvSpPr/>
          <p:nvPr/>
        </p:nvSpPr>
        <p:spPr>
          <a:xfrm rot="660000">
            <a:off x="807085" y="1409700"/>
            <a:ext cx="587375" cy="597535"/>
          </a:xfrm>
          <a:custGeom>
            <a:avLst/>
            <a:gdLst/>
            <a:ahLst/>
            <a:cxnLst/>
            <a:rect l="l" t="t" r="r" b="b"/>
            <a:pathLst>
              <a:path w="513978" h="522957" extrusionOk="0">
                <a:moveTo>
                  <a:pt x="484429" y="0"/>
                </a:moveTo>
                <a:cubicBezTo>
                  <a:pt x="484185" y="0"/>
                  <a:pt x="483939" y="3"/>
                  <a:pt x="483691" y="10"/>
                </a:cubicBezTo>
                <a:cubicBezTo>
                  <a:pt x="329901" y="3829"/>
                  <a:pt x="176130" y="7808"/>
                  <a:pt x="22320" y="11647"/>
                </a:cubicBezTo>
                <a:cubicBezTo>
                  <a:pt x="6784" y="11985"/>
                  <a:pt x="0" y="24936"/>
                  <a:pt x="1293" y="36871"/>
                </a:cubicBezTo>
                <a:lnTo>
                  <a:pt x="1293" y="37030"/>
                </a:lnTo>
                <a:cubicBezTo>
                  <a:pt x="935" y="38085"/>
                  <a:pt x="895" y="39119"/>
                  <a:pt x="995" y="40332"/>
                </a:cubicBezTo>
                <a:cubicBezTo>
                  <a:pt x="4814" y="194143"/>
                  <a:pt x="8793" y="348053"/>
                  <a:pt x="12632" y="501844"/>
                </a:cubicBezTo>
                <a:cubicBezTo>
                  <a:pt x="13011" y="516013"/>
                  <a:pt x="23973" y="522956"/>
                  <a:pt x="35015" y="522956"/>
                </a:cubicBezTo>
                <a:cubicBezTo>
                  <a:pt x="46575" y="522956"/>
                  <a:pt x="58223" y="515346"/>
                  <a:pt x="57908" y="500451"/>
                </a:cubicBezTo>
                <a:cubicBezTo>
                  <a:pt x="54128" y="352410"/>
                  <a:pt x="50170" y="204209"/>
                  <a:pt x="46549" y="56147"/>
                </a:cubicBezTo>
                <a:cubicBezTo>
                  <a:pt x="192780" y="52586"/>
                  <a:pt x="338872" y="48707"/>
                  <a:pt x="485103" y="45127"/>
                </a:cubicBezTo>
                <a:cubicBezTo>
                  <a:pt x="513978" y="44377"/>
                  <a:pt x="512836" y="0"/>
                  <a:pt x="484429" y="0"/>
                </a:cubicBezTo>
                <a:close/>
              </a:path>
            </a:pathLst>
          </a:custGeom>
          <a:solidFill>
            <a:srgbClr val="1D1E1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theme/theme1.xml><?xml version="1.0" encoding="utf-8"?>
<a:theme xmlns:a="http://schemas.openxmlformats.org/drawingml/2006/main" name="Our Team Infographics by Slidesgo">
  <a:themeElements>
    <a:clrScheme name="Simple Light">
      <a:dk1>
        <a:srgbClr val="000000"/>
      </a:dk1>
      <a:lt1>
        <a:srgbClr val="FFFFFF"/>
      </a:lt1>
      <a:dk2>
        <a:srgbClr val="595959"/>
      </a:dk2>
      <a:lt2>
        <a:srgbClr val="EEEEEE"/>
      </a:lt2>
      <a:accent1>
        <a:srgbClr val="F0A6A6"/>
      </a:accent1>
      <a:accent2>
        <a:srgbClr val="EE7A7D"/>
      </a:accent2>
      <a:accent3>
        <a:srgbClr val="A06CAD"/>
      </a:accent3>
      <a:accent4>
        <a:srgbClr val="CCC3EB"/>
      </a:accent4>
      <a:accent5>
        <a:srgbClr val="948CD3"/>
      </a:accent5>
      <a:accent6>
        <a:srgbClr val="43478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10686</Words>
  <Application>WPS Presentation</Application>
  <PresentationFormat/>
  <Paragraphs>500</Paragraphs>
  <Slides>53</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53</vt:i4>
      </vt:variant>
    </vt:vector>
  </HeadingPairs>
  <TitlesOfParts>
    <vt:vector size="72" baseType="lpstr">
      <vt:lpstr>Arial</vt:lpstr>
      <vt:lpstr>SimSun</vt:lpstr>
      <vt:lpstr>Wingdings</vt:lpstr>
      <vt:lpstr>Arial</vt:lpstr>
      <vt:lpstr>Fira Sans Extra Condensed Medium</vt:lpstr>
      <vt:lpstr>Roboto</vt:lpstr>
      <vt:lpstr>Kollektif Bold</vt:lpstr>
      <vt:lpstr>Segoe Print</vt:lpstr>
      <vt:lpstr>Fira Sans Extra Condensed</vt:lpstr>
      <vt:lpstr>Times New Roman</vt:lpstr>
      <vt:lpstr>Times New Roman</vt:lpstr>
      <vt:lpstr>Microsoft YaHei</vt:lpstr>
      <vt:lpstr>Arial Unicode MS</vt:lpstr>
      <vt:lpstr>字魂59号-创粗黑</vt:lpstr>
      <vt:lpstr>思源黑体 CN Normal</vt:lpstr>
      <vt:lpstr>Calibri</vt:lpstr>
      <vt:lpstr>Helvetica Neue Medium</vt:lpstr>
      <vt:lpstr>Cascadia Code</vt:lpstr>
      <vt:lpstr>Our Team Infographics by Slidesgo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Khanh Mai</cp:lastModifiedBy>
  <cp:revision>24</cp:revision>
  <dcterms:created xsi:type="dcterms:W3CDTF">2024-12-19T18:00:00Z</dcterms:created>
  <dcterms:modified xsi:type="dcterms:W3CDTF">2024-12-25T04:14:03Z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019F0BBF4FDD4BAD9FBA6F66270AAF75_13</vt:lpwstr>
  </property>
  <property fmtid="{D5CDD505-2E9C-101B-9397-08002B2CF9AE}" pid="3" name="KSOProductBuildVer">
    <vt:lpwstr>1033-12.2.0.19307</vt:lpwstr>
  </property>
</Properties>
</file>